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3" r:id="rId2"/>
    <p:sldId id="384" r:id="rId3"/>
    <p:sldId id="257" r:id="rId4"/>
    <p:sldId id="322" r:id="rId5"/>
    <p:sldId id="359" r:id="rId6"/>
    <p:sldId id="323" r:id="rId7"/>
    <p:sldId id="360" r:id="rId8"/>
    <p:sldId id="351" r:id="rId9"/>
    <p:sldId id="325" r:id="rId10"/>
    <p:sldId id="361" r:id="rId11"/>
    <p:sldId id="362" r:id="rId12"/>
    <p:sldId id="363" r:id="rId13"/>
    <p:sldId id="364" r:id="rId14"/>
    <p:sldId id="326" r:id="rId15"/>
    <p:sldId id="365" r:id="rId16"/>
    <p:sldId id="366" r:id="rId17"/>
    <p:sldId id="327" r:id="rId18"/>
    <p:sldId id="354" r:id="rId19"/>
    <p:sldId id="367" r:id="rId20"/>
    <p:sldId id="342" r:id="rId21"/>
    <p:sldId id="328" r:id="rId22"/>
    <p:sldId id="368" r:id="rId23"/>
    <p:sldId id="343" r:id="rId24"/>
    <p:sldId id="369" r:id="rId25"/>
    <p:sldId id="370" r:id="rId26"/>
    <p:sldId id="371" r:id="rId27"/>
    <p:sldId id="372" r:id="rId28"/>
    <p:sldId id="382" r:id="rId29"/>
    <p:sldId id="374" r:id="rId30"/>
    <p:sldId id="375" r:id="rId31"/>
    <p:sldId id="376" r:id="rId32"/>
    <p:sldId id="379" r:id="rId33"/>
    <p:sldId id="344" r:id="rId34"/>
    <p:sldId id="377" r:id="rId35"/>
    <p:sldId id="378" r:id="rId36"/>
    <p:sldId id="380" r:id="rId37"/>
    <p:sldId id="381" r:id="rId38"/>
    <p:sldId id="321" r:id="rId3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8" d="100"/>
          <a:sy n="58" d="100"/>
        </p:scale>
        <p:origin x="-800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4C4F861-7C7D-4B48-98B3-D57D358486C5}" type="datetimeFigureOut">
              <a:rPr lang="pt-BR" smtClean="0"/>
              <a:t>2/9/16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9F446D7-E683-4CCB-875A-95CD8655C7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428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4C4F861-7C7D-4B48-98B3-D57D358486C5}" type="datetimeFigureOut">
              <a:rPr lang="pt-BR" smtClean="0"/>
              <a:t>2/9/16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9F446D7-E683-4CCB-875A-95CD8655C7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8680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4C4F861-7C7D-4B48-98B3-D57D358486C5}" type="datetimeFigureOut">
              <a:rPr lang="pt-BR" smtClean="0"/>
              <a:t>2/9/16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9F446D7-E683-4CCB-875A-95CD8655C7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7239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4C4F861-7C7D-4B48-98B3-D57D358486C5}" type="datetimeFigureOut">
              <a:rPr lang="pt-BR" smtClean="0"/>
              <a:t>2/9/16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9F446D7-E683-4CCB-875A-95CD8655C7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5275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4C4F861-7C7D-4B48-98B3-D57D358486C5}" type="datetimeFigureOut">
              <a:rPr lang="pt-BR" smtClean="0"/>
              <a:t>2/9/16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9F446D7-E683-4CCB-875A-95CD8655C7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2893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4C4F861-7C7D-4B48-98B3-D57D358486C5}" type="datetimeFigureOut">
              <a:rPr lang="pt-BR" smtClean="0"/>
              <a:t>2/9/16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9F446D7-E683-4CCB-875A-95CD8655C7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6561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4C4F861-7C7D-4B48-98B3-D57D358486C5}" type="datetimeFigureOut">
              <a:rPr lang="pt-BR" smtClean="0"/>
              <a:t>2/9/16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9F446D7-E683-4CCB-875A-95CD8655C7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3461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4C4F861-7C7D-4B48-98B3-D57D358486C5}" type="datetimeFigureOut">
              <a:rPr lang="pt-BR" smtClean="0"/>
              <a:t>2/9/16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9F446D7-E683-4CCB-875A-95CD8655C7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0403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4C4F861-7C7D-4B48-98B3-D57D358486C5}" type="datetimeFigureOut">
              <a:rPr lang="pt-BR" smtClean="0"/>
              <a:t>2/9/16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9F446D7-E683-4CCB-875A-95CD8655C7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062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4C4F861-7C7D-4B48-98B3-D57D358486C5}" type="datetimeFigureOut">
              <a:rPr lang="pt-BR" smtClean="0"/>
              <a:t>2/9/16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9F446D7-E683-4CCB-875A-95CD8655C7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224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4C4F861-7C7D-4B48-98B3-D57D358486C5}" type="datetimeFigureOut">
              <a:rPr lang="pt-BR" smtClean="0"/>
              <a:t>2/9/16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9F446D7-E683-4CCB-875A-95CD8655C76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38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3746499"/>
            <a:ext cx="7886700" cy="243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2653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114300"/>
            <a:ext cx="7454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cap="none" spc="0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ucida Calligraphy" panose="03010101010101010101" pitchFamily="66" charset="0"/>
              </a:rPr>
              <a:t>Os</a:t>
            </a:r>
            <a:r>
              <a:rPr lang="en-US" sz="5400" b="1" cap="none" spc="0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ucida Calligraphy" panose="03010101010101010101" pitchFamily="66" charset="0"/>
              </a:rPr>
              <a:t> </a:t>
            </a:r>
            <a:r>
              <a:rPr lang="en-US" sz="5400" b="1" cap="none" spc="0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ucida Calligraphy" panose="03010101010101010101" pitchFamily="66" charset="0"/>
              </a:rPr>
              <a:t>Mensageiros</a:t>
            </a:r>
            <a:endParaRPr lang="pt-BR" sz="5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Lucida Calligraphy" panose="03010101010101010101" pitchFamily="66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126530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054100" y="6636556"/>
            <a:ext cx="8089900" cy="55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5686" y="6432322"/>
            <a:ext cx="1005927" cy="4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eg"/><Relationship Id="rId3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eg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eg"/><Relationship Id="rId3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Os Mensageir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14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" r="304" b="447"/>
          <a:stretch>
            <a:fillRect/>
          </a:stretch>
        </p:blipFill>
        <p:spPr bwMode="auto">
          <a:xfrm>
            <a:off x="0" y="1107818"/>
            <a:ext cx="9144000" cy="5750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183023"/>
            <a:ext cx="6052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Baskerville"/>
                <a:cs typeface="Baskerville"/>
              </a:rPr>
              <a:t>Capítulo 33 - A caminho da </a:t>
            </a:r>
            <a:r>
              <a:rPr lang="en-US" sz="2800" b="1" i="1" dirty="0" smtClean="0">
                <a:solidFill>
                  <a:schemeClr val="bg1"/>
                </a:solidFill>
                <a:latin typeface="Baskerville"/>
                <a:cs typeface="Baskerville"/>
              </a:rPr>
              <a:t>Crosta</a:t>
            </a:r>
            <a:endParaRPr lang="en-US" sz="2800" b="1" i="1" dirty="0">
              <a:solidFill>
                <a:schemeClr val="bg1"/>
              </a:solidFill>
              <a:latin typeface="Baskerville"/>
              <a:cs typeface="Baskerville"/>
            </a:endParaRPr>
          </a:p>
        </p:txBody>
      </p:sp>
      <p:pic>
        <p:nvPicPr>
          <p:cNvPr id="5" name="Picture 4" descr="031car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696" y="3384455"/>
            <a:ext cx="1943100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6360" y="1766710"/>
            <a:ext cx="3977666" cy="4524316"/>
          </a:xfrm>
          <a:prstGeom prst="rect">
            <a:avLst/>
          </a:prstGeom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— </a:t>
            </a:r>
            <a:r>
              <a:rPr lang="en-US" b="1" dirty="0" err="1">
                <a:solidFill>
                  <a:srgbClr val="FFFFFF"/>
                </a:solidFill>
              </a:rPr>
              <a:t>Aceitei</a:t>
            </a:r>
            <a:r>
              <a:rPr lang="en-US" b="1" dirty="0">
                <a:solidFill>
                  <a:srgbClr val="FFFFFF"/>
                </a:solidFill>
              </a:rPr>
              <a:t> a </a:t>
            </a:r>
            <a:r>
              <a:rPr lang="en-US" b="1" dirty="0" err="1">
                <a:solidFill>
                  <a:srgbClr val="FFFFFF"/>
                </a:solidFill>
              </a:rPr>
              <a:t>cooperação</a:t>
            </a:r>
            <a:r>
              <a:rPr lang="en-US" b="1" dirty="0">
                <a:solidFill>
                  <a:srgbClr val="FFFFFF"/>
                </a:solidFill>
              </a:rPr>
              <a:t> do </a:t>
            </a:r>
            <a:r>
              <a:rPr lang="en-US" b="1" dirty="0" err="1">
                <a:solidFill>
                  <a:srgbClr val="FFFFFF"/>
                </a:solidFill>
              </a:rPr>
              <a:t>aparelho</a:t>
            </a:r>
            <a:r>
              <a:rPr lang="en-US" b="1" dirty="0" smtClean="0">
                <a:solidFill>
                  <a:srgbClr val="FFFFFF"/>
                </a:solidFill>
              </a:rPr>
              <a:t>, </a:t>
            </a:r>
            <a:r>
              <a:rPr lang="en-US" b="1" dirty="0" err="1" smtClean="0">
                <a:solidFill>
                  <a:srgbClr val="FFFFFF"/>
                </a:solidFill>
              </a:rPr>
              <a:t>Não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creiam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FFFFFF"/>
                </a:solidFill>
              </a:rPr>
              <a:t>todavia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FFFFFF"/>
                </a:solidFill>
              </a:rPr>
              <a:t>que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possamos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aproveitar</a:t>
            </a:r>
            <a:r>
              <a:rPr lang="en-US" b="1" dirty="0">
                <a:solidFill>
                  <a:srgbClr val="FFFFFF"/>
                </a:solidFill>
              </a:rPr>
              <a:t> a </a:t>
            </a:r>
            <a:r>
              <a:rPr lang="en-US" b="1" dirty="0" err="1">
                <a:solidFill>
                  <a:srgbClr val="FFFFFF"/>
                </a:solidFill>
              </a:rPr>
              <a:t>máquina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até</a:t>
            </a:r>
            <a:r>
              <a:rPr lang="en-US" b="1" dirty="0">
                <a:solidFill>
                  <a:srgbClr val="FFFFFF"/>
                </a:solidFill>
              </a:rPr>
              <a:t> a </a:t>
            </a:r>
            <a:r>
              <a:rPr lang="en-US" b="1" dirty="0" err="1">
                <a:solidFill>
                  <a:srgbClr val="FFFFFF"/>
                </a:solidFill>
              </a:rPr>
              <a:t>Crosta</a:t>
            </a:r>
            <a:r>
              <a:rPr lang="en-US" b="1" dirty="0">
                <a:solidFill>
                  <a:srgbClr val="FFFFFF"/>
                </a:solidFill>
              </a:rPr>
              <a:t>.</a:t>
            </a:r>
          </a:p>
          <a:p>
            <a:r>
              <a:rPr lang="en-US" b="1" dirty="0" err="1">
                <a:solidFill>
                  <a:srgbClr val="FFFFFF"/>
                </a:solidFill>
              </a:rPr>
              <a:t>Calculo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que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só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poderemos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voar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até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ao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meio</a:t>
            </a:r>
            <a:r>
              <a:rPr lang="en-US" b="1" dirty="0">
                <a:solidFill>
                  <a:srgbClr val="FFFFFF"/>
                </a:solidFill>
              </a:rPr>
              <a:t>-dia. </a:t>
            </a:r>
            <a:r>
              <a:rPr lang="en-US" b="1" dirty="0" err="1">
                <a:solidFill>
                  <a:srgbClr val="FFFFFF"/>
                </a:solidFill>
              </a:rPr>
              <a:t>Em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seguida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FFFFFF"/>
                </a:solidFill>
              </a:rPr>
              <a:t>prosseguiremos</a:t>
            </a:r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</a:rPr>
              <a:t>a </a:t>
            </a:r>
            <a:r>
              <a:rPr lang="en-US" b="1" dirty="0" err="1" smtClean="0">
                <a:solidFill>
                  <a:srgbClr val="FFFFFF"/>
                </a:solidFill>
              </a:rPr>
              <a:t>pé</a:t>
            </a:r>
            <a:r>
              <a:rPr lang="en-US" b="1" dirty="0" smtClean="0">
                <a:solidFill>
                  <a:srgbClr val="FFFFFF"/>
                </a:solidFill>
              </a:rPr>
              <a:t>.</a:t>
            </a:r>
            <a:r>
              <a:rPr lang="en-US" b="1" dirty="0"/>
              <a:t> </a:t>
            </a:r>
            <a:r>
              <a:rPr lang="en-US" b="1" dirty="0">
                <a:solidFill>
                  <a:srgbClr val="FFFFFF"/>
                </a:solidFill>
              </a:rPr>
              <a:t>— </a:t>
            </a:r>
            <a:r>
              <a:rPr lang="en-US" b="1" dirty="0" err="1">
                <a:solidFill>
                  <a:srgbClr val="FFFFFF"/>
                </a:solidFill>
              </a:rPr>
              <a:t>Isto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FFFFFF"/>
                </a:solidFill>
              </a:rPr>
              <a:t>porém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FFFFFF"/>
                </a:solidFill>
              </a:rPr>
              <a:t>acontecerá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sômente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enquanto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não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hajam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vocês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criado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asas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espirituais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FFFFFF"/>
                </a:solidFill>
              </a:rPr>
              <a:t>que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possam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vencer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todas</a:t>
            </a:r>
            <a:r>
              <a:rPr lang="en-US" b="1" dirty="0">
                <a:solidFill>
                  <a:srgbClr val="FFFFFF"/>
                </a:solidFill>
              </a:rPr>
              <a:t> as </a:t>
            </a:r>
            <a:r>
              <a:rPr lang="en-US" b="1" dirty="0" err="1">
                <a:solidFill>
                  <a:srgbClr val="FFFFFF"/>
                </a:solidFill>
              </a:rPr>
              <a:t>resistências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vibratórias</a:t>
            </a:r>
            <a:r>
              <a:rPr lang="en-US" b="1" dirty="0">
                <a:solidFill>
                  <a:srgbClr val="FFFFFF"/>
                </a:solidFill>
              </a:rPr>
              <a:t>. </a:t>
            </a:r>
            <a:r>
              <a:rPr lang="en-US" b="1" dirty="0" err="1" smtClean="0">
                <a:solidFill>
                  <a:srgbClr val="FFFFFF"/>
                </a:solidFill>
              </a:rPr>
              <a:t>Semelhante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realização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pode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não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estar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distante</a:t>
            </a:r>
            <a:r>
              <a:rPr lang="en-US" b="1" dirty="0">
                <a:solidFill>
                  <a:srgbClr val="FFFFFF"/>
                </a:solidFill>
              </a:rPr>
              <a:t>. </a:t>
            </a:r>
            <a:r>
              <a:rPr lang="en-US" b="1" dirty="0" err="1">
                <a:solidFill>
                  <a:srgbClr val="FFFFFF"/>
                </a:solidFill>
              </a:rPr>
              <a:t>Dependerá</a:t>
            </a:r>
            <a:r>
              <a:rPr lang="en-US" b="1" dirty="0">
                <a:solidFill>
                  <a:srgbClr val="FFFFFF"/>
                </a:solidFill>
              </a:rPr>
              <a:t> do </a:t>
            </a:r>
            <a:r>
              <a:rPr lang="en-US" b="1" dirty="0" err="1">
                <a:solidFill>
                  <a:srgbClr val="FFFFFF"/>
                </a:solidFill>
              </a:rPr>
              <a:t>esforço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que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desejarem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despender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</a:rPr>
              <a:t>no </a:t>
            </a:r>
            <a:r>
              <a:rPr lang="en-US" b="1" dirty="0" err="1">
                <a:solidFill>
                  <a:srgbClr val="FFFFFF"/>
                </a:solidFill>
              </a:rPr>
              <a:t>trabalho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aquisitivo</a:t>
            </a:r>
            <a:r>
              <a:rPr lang="en-US" b="1" dirty="0">
                <a:solidFill>
                  <a:srgbClr val="FFFFFF"/>
                </a:solidFill>
              </a:rPr>
              <a:t>. </a:t>
            </a:r>
            <a:r>
              <a:rPr lang="en-US" b="1" dirty="0" err="1">
                <a:solidFill>
                  <a:srgbClr val="FFFFFF"/>
                </a:solidFill>
              </a:rPr>
              <a:t>Todo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aquele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que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opere</a:t>
            </a:r>
            <a:r>
              <a:rPr lang="en-US" b="1" dirty="0">
                <a:solidFill>
                  <a:srgbClr val="FFFFFF"/>
                </a:solidFill>
              </a:rPr>
              <a:t>, e </a:t>
            </a:r>
            <a:r>
              <a:rPr lang="en-US" b="1" dirty="0" err="1">
                <a:solidFill>
                  <a:srgbClr val="FFFFFF"/>
                </a:solidFill>
              </a:rPr>
              <a:t>coopere</a:t>
            </a:r>
            <a:r>
              <a:rPr lang="en-US" b="1" dirty="0">
                <a:solidFill>
                  <a:srgbClr val="FFFFFF"/>
                </a:solidFill>
              </a:rPr>
              <a:t> de </a:t>
            </a:r>
            <a:r>
              <a:rPr lang="en-US" b="1" dirty="0" err="1" smtClean="0">
                <a:solidFill>
                  <a:srgbClr val="FFFFFF"/>
                </a:solidFill>
              </a:rPr>
              <a:t>espírito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voltado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para</a:t>
            </a:r>
            <a:r>
              <a:rPr lang="en-US" b="1" dirty="0">
                <a:solidFill>
                  <a:srgbClr val="FFFFFF"/>
                </a:solidFill>
              </a:rPr>
              <a:t> Deus, </a:t>
            </a:r>
            <a:r>
              <a:rPr lang="en-US" b="1" dirty="0" err="1">
                <a:solidFill>
                  <a:srgbClr val="FFFFFF"/>
                </a:solidFill>
              </a:rPr>
              <a:t>poderá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aguardar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sempre</a:t>
            </a:r>
            <a:r>
              <a:rPr lang="en-US" b="1" dirty="0">
                <a:solidFill>
                  <a:srgbClr val="FFFFFF"/>
                </a:solidFill>
              </a:rPr>
              <a:t> o </a:t>
            </a:r>
            <a:r>
              <a:rPr lang="en-US" b="1" dirty="0" err="1">
                <a:solidFill>
                  <a:srgbClr val="FFFFFF"/>
                </a:solidFill>
              </a:rPr>
              <a:t>melhor</a:t>
            </a:r>
            <a:r>
              <a:rPr lang="en-US" b="1" dirty="0">
                <a:solidFill>
                  <a:srgbClr val="FFFFFF"/>
                </a:solidFill>
              </a:rPr>
              <a:t>. </a:t>
            </a:r>
            <a:r>
              <a:rPr lang="en-US" b="1" dirty="0" err="1">
                <a:solidFill>
                  <a:srgbClr val="FFFFFF"/>
                </a:solidFill>
              </a:rPr>
              <a:t>Não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é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promessa</a:t>
            </a:r>
            <a:r>
              <a:rPr lang="en-US" b="1" dirty="0">
                <a:solidFill>
                  <a:srgbClr val="FFFFFF"/>
                </a:solidFill>
              </a:rPr>
              <a:t> de </a:t>
            </a:r>
            <a:r>
              <a:rPr lang="en-US" b="1" dirty="0" err="1" smtClean="0">
                <a:solidFill>
                  <a:srgbClr val="FFFFFF"/>
                </a:solidFill>
              </a:rPr>
              <a:t>amizade</a:t>
            </a:r>
            <a:r>
              <a:rPr lang="en-US" b="1" dirty="0" smtClean="0">
                <a:solidFill>
                  <a:srgbClr val="FFFFFF"/>
                </a:solidFill>
              </a:rPr>
              <a:t>. </a:t>
            </a:r>
            <a:r>
              <a:rPr lang="en-US" b="1" dirty="0" err="1" smtClean="0">
                <a:solidFill>
                  <a:srgbClr val="FFFFFF"/>
                </a:solidFill>
              </a:rPr>
              <a:t>É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</a:rPr>
              <a:t>lei.</a:t>
            </a:r>
          </a:p>
        </p:txBody>
      </p:sp>
    </p:spTree>
    <p:extLst>
      <p:ext uri="{BB962C8B-B14F-4D97-AF65-F5344CB8AC3E}">
        <p14:creationId xmlns:p14="http://schemas.microsoft.com/office/powerpoint/2010/main" val="469772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" r="304" b="447"/>
          <a:stretch>
            <a:fillRect/>
          </a:stretch>
        </p:blipFill>
        <p:spPr bwMode="auto">
          <a:xfrm>
            <a:off x="1" y="1107818"/>
            <a:ext cx="9144000" cy="5750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183023"/>
            <a:ext cx="6052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Baskerville"/>
                <a:cs typeface="Baskerville"/>
              </a:rPr>
              <a:t>Capítulo 33 - A caminho da </a:t>
            </a:r>
            <a:r>
              <a:rPr lang="en-US" sz="2800" b="1" i="1" dirty="0" smtClean="0">
                <a:solidFill>
                  <a:schemeClr val="bg1"/>
                </a:solidFill>
                <a:latin typeface="Baskerville"/>
                <a:cs typeface="Baskerville"/>
              </a:rPr>
              <a:t>Crosta</a:t>
            </a:r>
            <a:endParaRPr lang="en-US" sz="2800" b="1" i="1" dirty="0">
              <a:solidFill>
                <a:schemeClr val="bg1"/>
              </a:solidFill>
              <a:latin typeface="Baskerville"/>
              <a:cs typeface="Baskervil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115" y="1697398"/>
            <a:ext cx="4572000" cy="2308324"/>
          </a:xfrm>
          <a:prstGeom prst="rect">
            <a:avLst/>
          </a:prstGeom>
          <a:ln>
            <a:solidFill>
              <a:srgbClr val="3366FF"/>
            </a:solidFill>
          </a:ln>
        </p:spPr>
        <p:txBody>
          <a:bodyPr>
            <a:spAutoFit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Quase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ao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meio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dia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estacionamos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em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humilde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ppouso,dDespediu</a:t>
            </a:r>
            <a:r>
              <a:rPr lang="en-US" b="1" dirty="0">
                <a:solidFill>
                  <a:srgbClr val="FFFFFF"/>
                </a:solidFill>
              </a:rPr>
              <a:t>-se de </a:t>
            </a:r>
            <a:r>
              <a:rPr lang="en-US" b="1" dirty="0" err="1">
                <a:solidFill>
                  <a:srgbClr val="FFFFFF"/>
                </a:solidFill>
              </a:rPr>
              <a:t>nós</a:t>
            </a:r>
            <a:r>
              <a:rPr lang="en-US" b="1" dirty="0">
                <a:solidFill>
                  <a:srgbClr val="FFFFFF"/>
                </a:solidFill>
              </a:rPr>
              <a:t> o </a:t>
            </a:r>
            <a:r>
              <a:rPr lang="en-US" b="1" dirty="0" err="1">
                <a:solidFill>
                  <a:srgbClr val="FFFFFF"/>
                </a:solidFill>
              </a:rPr>
              <a:t>condutor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FFFFFF"/>
                </a:solidFill>
              </a:rPr>
              <a:t>que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nos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desejou</a:t>
            </a:r>
            <a:r>
              <a:rPr lang="en-US" b="1" dirty="0">
                <a:solidFill>
                  <a:srgbClr val="FFFFFF"/>
                </a:solidFill>
              </a:rPr>
              <a:t> boa </a:t>
            </a:r>
            <a:r>
              <a:rPr lang="en-US" b="1" dirty="0" err="1">
                <a:solidFill>
                  <a:srgbClr val="FFFFFF"/>
                </a:solidFill>
              </a:rPr>
              <a:t>viagem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 smtClean="0">
                <a:solidFill>
                  <a:srgbClr val="FFFFFF"/>
                </a:solidFill>
              </a:rPr>
              <a:t>preparando</a:t>
            </a:r>
            <a:r>
              <a:rPr lang="en-US" b="1" dirty="0" smtClean="0">
                <a:solidFill>
                  <a:srgbClr val="FFFFFF"/>
                </a:solidFill>
              </a:rPr>
              <a:t>-se</a:t>
            </a:r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 err="1">
                <a:solidFill>
                  <a:srgbClr val="FFFFFF"/>
                </a:solidFill>
              </a:rPr>
              <a:t>para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regressar</a:t>
            </a:r>
            <a:r>
              <a:rPr lang="en-US" b="1" dirty="0" smtClean="0">
                <a:solidFill>
                  <a:srgbClr val="FFFFFF"/>
                </a:solidFill>
              </a:rPr>
              <a:t>. </a:t>
            </a:r>
            <a:r>
              <a:rPr lang="en-US" b="1" dirty="0" err="1">
                <a:solidFill>
                  <a:srgbClr val="FFFFFF"/>
                </a:solidFill>
              </a:rPr>
              <a:t>paisagem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tornou</a:t>
            </a:r>
            <a:r>
              <a:rPr lang="en-US" b="1" dirty="0">
                <a:solidFill>
                  <a:srgbClr val="FFFFFF"/>
                </a:solidFill>
              </a:rPr>
              <a:t>-se, </a:t>
            </a:r>
            <a:r>
              <a:rPr lang="en-US" b="1" dirty="0" err="1">
                <a:solidFill>
                  <a:srgbClr val="FFFFFF"/>
                </a:solidFill>
              </a:rPr>
              <a:t>então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FFFFFF"/>
                </a:solidFill>
              </a:rPr>
              <a:t>muito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fria</a:t>
            </a:r>
            <a:r>
              <a:rPr lang="en-US" b="1" dirty="0">
                <a:solidFill>
                  <a:srgbClr val="FFFFFF"/>
                </a:solidFill>
              </a:rPr>
              <a:t> e </a:t>
            </a:r>
            <a:r>
              <a:rPr lang="en-US" b="1" dirty="0" err="1">
                <a:solidFill>
                  <a:srgbClr val="FFFFFF"/>
                </a:solidFill>
              </a:rPr>
              <a:t>diferente</a:t>
            </a:r>
            <a:r>
              <a:rPr lang="en-US" b="1" dirty="0">
                <a:solidFill>
                  <a:srgbClr val="FFFFFF"/>
                </a:solidFill>
              </a:rPr>
              <a:t>. </a:t>
            </a:r>
            <a:r>
              <a:rPr lang="en-US" b="1" dirty="0" err="1">
                <a:solidFill>
                  <a:srgbClr val="FFFFFF"/>
                </a:solidFill>
              </a:rPr>
              <a:t>Não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estávamos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em</a:t>
            </a:r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 err="1">
                <a:solidFill>
                  <a:srgbClr val="FFFFFF"/>
                </a:solidFill>
              </a:rPr>
              <a:t>caminho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trevoso</a:t>
            </a:r>
            <a:r>
              <a:rPr lang="en-US" b="1" dirty="0">
                <a:solidFill>
                  <a:srgbClr val="FFFFFF"/>
                </a:solidFill>
              </a:rPr>
              <a:t>, mas </a:t>
            </a:r>
            <a:r>
              <a:rPr lang="en-US" b="1" dirty="0" err="1">
                <a:solidFill>
                  <a:srgbClr val="FFFFFF"/>
                </a:solidFill>
              </a:rPr>
              <a:t>muito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escuro</a:t>
            </a:r>
            <a:r>
              <a:rPr lang="en-US" b="1" dirty="0">
                <a:solidFill>
                  <a:srgbClr val="FFFFFF"/>
                </a:solidFill>
              </a:rPr>
              <a:t> e </a:t>
            </a:r>
            <a:r>
              <a:rPr lang="en-US" b="1" dirty="0" err="1">
                <a:solidFill>
                  <a:srgbClr val="FFFFFF"/>
                </a:solidFill>
              </a:rPr>
              <a:t>nevoento</a:t>
            </a:r>
            <a:r>
              <a:rPr lang="en-US" b="1" dirty="0">
                <a:solidFill>
                  <a:srgbClr val="FFFFFF"/>
                </a:solidFill>
              </a:rPr>
              <a:t>. </a:t>
            </a:r>
            <a:r>
              <a:rPr lang="en-US" b="1" dirty="0" err="1">
                <a:solidFill>
                  <a:srgbClr val="FFFFFF"/>
                </a:solidFill>
              </a:rPr>
              <a:t>Tornara</a:t>
            </a:r>
            <a:r>
              <a:rPr lang="en-US" b="1" dirty="0">
                <a:solidFill>
                  <a:srgbClr val="FFFFFF"/>
                </a:solidFill>
              </a:rPr>
              <a:t>-se </a:t>
            </a:r>
            <a:r>
              <a:rPr lang="en-US" b="1" dirty="0" err="1">
                <a:solidFill>
                  <a:srgbClr val="FFFFFF"/>
                </a:solidFill>
              </a:rPr>
              <a:t>densa</a:t>
            </a:r>
            <a:r>
              <a:rPr lang="en-US" b="1" dirty="0">
                <a:solidFill>
                  <a:srgbClr val="FFFFFF"/>
                </a:solidFill>
              </a:rPr>
              <a:t> a </a:t>
            </a:r>
            <a:r>
              <a:rPr lang="en-US" b="1" dirty="0" err="1">
                <a:solidFill>
                  <a:srgbClr val="FFFFFF"/>
                </a:solidFill>
              </a:rPr>
              <a:t>atmosfera</a:t>
            </a:r>
            <a:r>
              <a:rPr lang="en-US" b="1" dirty="0">
                <a:solidFill>
                  <a:srgbClr val="FFFFFF"/>
                </a:solidFill>
              </a:rPr>
              <a:t>,</a:t>
            </a:r>
          </a:p>
          <a:p>
            <a:r>
              <a:rPr lang="en-US" b="1" dirty="0" err="1">
                <a:solidFill>
                  <a:srgbClr val="FFFFFF"/>
                </a:solidFill>
              </a:rPr>
              <a:t>alterando-nos</a:t>
            </a:r>
            <a:r>
              <a:rPr lang="en-US" b="1" dirty="0">
                <a:solidFill>
                  <a:srgbClr val="FFFFFF"/>
                </a:solidFill>
              </a:rPr>
              <a:t> a </a:t>
            </a:r>
            <a:r>
              <a:rPr lang="en-US" b="1" dirty="0" err="1">
                <a:solidFill>
                  <a:srgbClr val="FFFFFF"/>
                </a:solidFill>
              </a:rPr>
              <a:t>respiração</a:t>
            </a:r>
            <a:r>
              <a:rPr lang="en-US" b="1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Picture 3" descr="031car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3" y="3776113"/>
            <a:ext cx="3654669" cy="256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9772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0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" r="304" b="447"/>
          <a:stretch>
            <a:fillRect/>
          </a:stretch>
        </p:blipFill>
        <p:spPr bwMode="auto">
          <a:xfrm>
            <a:off x="24911" y="1161858"/>
            <a:ext cx="9119089" cy="5696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21" name="Picture 5" descr="img31-sombra carro"/>
          <p:cNvPicPr>
            <a:picLocks noChangeAspect="1" noChangeArrowheads="1"/>
          </p:cNvPicPr>
          <p:nvPr/>
        </p:nvPicPr>
        <p:blipFill>
          <a:blip r:embed="rId3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7" t="16096" r="15103" b="23926"/>
          <a:stretch>
            <a:fillRect/>
          </a:stretch>
        </p:blipFill>
        <p:spPr bwMode="auto">
          <a:xfrm>
            <a:off x="2231782" y="4303713"/>
            <a:ext cx="3936023" cy="203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220" name="Text Box 4"/>
          <p:cNvSpPr txBox="1">
            <a:spLocks noChangeArrowheads="1"/>
          </p:cNvSpPr>
          <p:nvPr/>
        </p:nvSpPr>
        <p:spPr bwMode="auto">
          <a:xfrm>
            <a:off x="8440616" y="6381751"/>
            <a:ext cx="6335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pt-BR" sz="2000">
                <a:solidFill>
                  <a:srgbClr val="FFFFFF"/>
                </a:solidFill>
              </a:rPr>
              <a:t>31.7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643181"/>
            <a:ext cx="4807610" cy="4801315"/>
          </a:xfrm>
          <a:prstGeom prst="rect">
            <a:avLst/>
          </a:prstGeom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— Com </a:t>
            </a:r>
            <a:r>
              <a:rPr lang="en-US" b="1" dirty="0" err="1">
                <a:solidFill>
                  <a:srgbClr val="FFFFFF"/>
                </a:solidFill>
              </a:rPr>
              <a:t>quatro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horas</a:t>
            </a:r>
            <a:r>
              <a:rPr lang="en-US" b="1" dirty="0">
                <a:solidFill>
                  <a:srgbClr val="FFFFFF"/>
                </a:solidFill>
              </a:rPr>
              <a:t> de </a:t>
            </a:r>
            <a:r>
              <a:rPr lang="en-US" b="1" dirty="0" err="1">
                <a:solidFill>
                  <a:srgbClr val="FFFFFF"/>
                </a:solidFill>
              </a:rPr>
              <a:t>locomoção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FFFFFF"/>
                </a:solidFill>
              </a:rPr>
              <a:t>estaremos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na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Crosta</a:t>
            </a:r>
            <a:r>
              <a:rPr lang="en-US" b="1" dirty="0">
                <a:solidFill>
                  <a:srgbClr val="FFFFFF"/>
                </a:solidFill>
              </a:rPr>
              <a:t>. </a:t>
            </a:r>
            <a:r>
              <a:rPr lang="en-US" b="1" dirty="0" err="1">
                <a:solidFill>
                  <a:srgbClr val="FFFFFF"/>
                </a:solidFill>
              </a:rPr>
              <a:t>Reparem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smtClean="0">
                <a:solidFill>
                  <a:srgbClr val="FFFFFF"/>
                </a:solidFill>
              </a:rPr>
              <a:t>as </a:t>
            </a:r>
            <a:r>
              <a:rPr lang="en-US" b="1" dirty="0" err="1" smtClean="0">
                <a:solidFill>
                  <a:srgbClr val="FFFFFF"/>
                </a:solidFill>
              </a:rPr>
              <a:t>sombras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que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nos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rodeiam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FFFFFF"/>
                </a:solidFill>
              </a:rPr>
              <a:t>identifiquem</a:t>
            </a:r>
            <a:r>
              <a:rPr lang="en-US" b="1" dirty="0">
                <a:solidFill>
                  <a:srgbClr val="FFFFFF"/>
                </a:solidFill>
              </a:rPr>
              <a:t> a </a:t>
            </a:r>
            <a:r>
              <a:rPr lang="en-US" b="1" dirty="0" err="1">
                <a:solidFill>
                  <a:srgbClr val="FFFFFF"/>
                </a:solidFill>
              </a:rPr>
              <a:t>mudança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geral</a:t>
            </a:r>
            <a:r>
              <a:rPr lang="en-US" b="1" dirty="0">
                <a:solidFill>
                  <a:srgbClr val="FFFFFF"/>
                </a:solidFill>
              </a:rPr>
              <a:t>. </a:t>
            </a:r>
            <a:r>
              <a:rPr lang="en-US" b="1" dirty="0" err="1">
                <a:solidFill>
                  <a:srgbClr val="FFFFFF"/>
                </a:solidFill>
              </a:rPr>
              <a:t>Infelizmente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smtClean="0">
                <a:solidFill>
                  <a:srgbClr val="FFFFFF"/>
                </a:solidFill>
              </a:rPr>
              <a:t>as </a:t>
            </a:r>
            <a:r>
              <a:rPr lang="en-US" b="1" dirty="0" err="1" smtClean="0">
                <a:solidFill>
                  <a:srgbClr val="FFFFFF"/>
                </a:solidFill>
              </a:rPr>
              <a:t>emissões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vibratórias</a:t>
            </a:r>
            <a:r>
              <a:rPr lang="en-US" b="1" dirty="0">
                <a:solidFill>
                  <a:srgbClr val="FFFFFF"/>
                </a:solidFill>
              </a:rPr>
              <a:t> da </a:t>
            </a:r>
            <a:r>
              <a:rPr lang="en-US" b="1" dirty="0" err="1">
                <a:solidFill>
                  <a:srgbClr val="FFFFFF"/>
                </a:solidFill>
              </a:rPr>
              <a:t>Humanidade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encarnada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são</a:t>
            </a:r>
            <a:r>
              <a:rPr lang="en-US" b="1" dirty="0">
                <a:solidFill>
                  <a:srgbClr val="FFFFFF"/>
                </a:solidFill>
              </a:rPr>
              <a:t> de </a:t>
            </a:r>
            <a:r>
              <a:rPr lang="en-US" b="1" dirty="0" err="1">
                <a:solidFill>
                  <a:srgbClr val="FFFFFF"/>
                </a:solidFill>
              </a:rPr>
              <a:t>natureza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bastante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smtClean="0">
                <a:solidFill>
                  <a:srgbClr val="FFFFFF"/>
                </a:solidFill>
              </a:rPr>
              <a:t>inferior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FFFFFF"/>
                </a:solidFill>
              </a:rPr>
              <a:t>em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nos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referindo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àmaioria</a:t>
            </a:r>
            <a:r>
              <a:rPr lang="en-US" b="1" dirty="0">
                <a:solidFill>
                  <a:srgbClr val="FFFFFF"/>
                </a:solidFill>
              </a:rPr>
              <a:t> das </a:t>
            </a:r>
            <a:r>
              <a:rPr lang="en-US" b="1" dirty="0" err="1">
                <a:solidFill>
                  <a:srgbClr val="FFFFFF"/>
                </a:solidFill>
              </a:rPr>
              <a:t>criaturas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terrestres</a:t>
            </a:r>
            <a:r>
              <a:rPr lang="en-US" b="1" dirty="0">
                <a:solidFill>
                  <a:srgbClr val="FFFFFF"/>
                </a:solidFill>
              </a:rPr>
              <a:t>, e </a:t>
            </a:r>
            <a:r>
              <a:rPr lang="en-US" b="1" dirty="0" err="1">
                <a:solidFill>
                  <a:srgbClr val="FFFFFF"/>
                </a:solidFill>
              </a:rPr>
              <a:t>estas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regiões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estão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repletas</a:t>
            </a:r>
            <a:r>
              <a:rPr lang="en-US" b="1" dirty="0">
                <a:solidFill>
                  <a:srgbClr val="FFFFFF"/>
                </a:solidFill>
              </a:rPr>
              <a:t> de </a:t>
            </a:r>
            <a:r>
              <a:rPr lang="en-US" b="1" dirty="0" err="1">
                <a:solidFill>
                  <a:srgbClr val="FFFFFF"/>
                </a:solidFill>
              </a:rPr>
              <a:t>resíduos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escuros</a:t>
            </a:r>
            <a:r>
              <a:rPr lang="en-US" b="1" dirty="0">
                <a:solidFill>
                  <a:srgbClr val="FFFFFF"/>
                </a:solidFill>
              </a:rPr>
              <a:t>, de </a:t>
            </a:r>
            <a:r>
              <a:rPr lang="en-US" b="1" dirty="0" err="1">
                <a:solidFill>
                  <a:srgbClr val="FFFFFF"/>
                </a:solidFill>
              </a:rPr>
              <a:t>matéria</a:t>
            </a:r>
            <a:r>
              <a:rPr lang="en-US" b="1" dirty="0">
                <a:solidFill>
                  <a:srgbClr val="FFFFFF"/>
                </a:solidFill>
              </a:rPr>
              <a:t> mental dos </a:t>
            </a:r>
            <a:r>
              <a:rPr lang="en-US" b="1" dirty="0" err="1">
                <a:solidFill>
                  <a:srgbClr val="FFFFFF"/>
                </a:solidFill>
              </a:rPr>
              <a:t>encarnados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smtClean="0">
                <a:solidFill>
                  <a:srgbClr val="FFFFFF"/>
                </a:solidFill>
              </a:rPr>
              <a:t>e </a:t>
            </a:r>
            <a:r>
              <a:rPr lang="en-US" b="1" dirty="0" err="1" smtClean="0">
                <a:solidFill>
                  <a:srgbClr val="FFFFFF"/>
                </a:solidFill>
              </a:rPr>
              <a:t>desencarnados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</a:rPr>
              <a:t>de </a:t>
            </a:r>
            <a:r>
              <a:rPr lang="en-US" b="1" dirty="0" err="1">
                <a:solidFill>
                  <a:srgbClr val="FFFFFF"/>
                </a:solidFill>
              </a:rPr>
              <a:t>baixa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condição</a:t>
            </a:r>
            <a:r>
              <a:rPr lang="en-US" b="1" dirty="0" smtClean="0">
                <a:solidFill>
                  <a:srgbClr val="FFFFFF"/>
                </a:solidFill>
              </a:rPr>
              <a:t>. </a:t>
            </a:r>
            <a:r>
              <a:rPr lang="en-US" b="1" dirty="0" err="1">
                <a:solidFill>
                  <a:srgbClr val="FFFFFF"/>
                </a:solidFill>
              </a:rPr>
              <a:t>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monstros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FFFFFF"/>
                </a:solidFill>
              </a:rPr>
              <a:t>que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fugiam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à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nossa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aproximação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FFFFFF"/>
                </a:solidFill>
              </a:rPr>
              <a:t>escondendo</a:t>
            </a:r>
            <a:r>
              <a:rPr lang="en-US" b="1" dirty="0">
                <a:solidFill>
                  <a:srgbClr val="FFFFFF"/>
                </a:solidFill>
              </a:rPr>
              <a:t>-se no </a:t>
            </a:r>
            <a:r>
              <a:rPr lang="en-US" b="1" dirty="0" err="1">
                <a:solidFill>
                  <a:srgbClr val="FFFFFF"/>
                </a:solidFill>
              </a:rPr>
              <a:t>fundo</a:t>
            </a:r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 err="1">
                <a:solidFill>
                  <a:srgbClr val="FFFFFF"/>
                </a:solidFill>
              </a:rPr>
              <a:t>sombrio</a:t>
            </a:r>
            <a:r>
              <a:rPr lang="en-US" b="1" dirty="0">
                <a:solidFill>
                  <a:srgbClr val="FFFFFF"/>
                </a:solidFill>
              </a:rPr>
              <a:t> da </a:t>
            </a:r>
            <a:r>
              <a:rPr lang="en-US" b="1" dirty="0" err="1">
                <a:solidFill>
                  <a:srgbClr val="FFFFFF"/>
                </a:solidFill>
              </a:rPr>
              <a:t>paisagem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FFFFFF"/>
                </a:solidFill>
              </a:rPr>
              <a:t>eram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indescritíveis</a:t>
            </a:r>
            <a:r>
              <a:rPr lang="en-US" b="1" dirty="0">
                <a:solidFill>
                  <a:srgbClr val="FFFFFF"/>
                </a:solidFill>
              </a:rPr>
              <a:t> e, </a:t>
            </a:r>
            <a:r>
              <a:rPr lang="en-US" b="1" dirty="0" err="1">
                <a:solidFill>
                  <a:srgbClr val="FFFFFF"/>
                </a:solidFill>
              </a:rPr>
              <a:t>obedecendo</a:t>
            </a:r>
            <a:r>
              <a:rPr lang="en-US" b="1" dirty="0">
                <a:solidFill>
                  <a:srgbClr val="FFFFFF"/>
                </a:solidFill>
              </a:rPr>
              <a:t> a </a:t>
            </a:r>
            <a:r>
              <a:rPr lang="en-US" b="1" dirty="0" err="1">
                <a:solidFill>
                  <a:srgbClr val="FFFFFF"/>
                </a:solidFill>
              </a:rPr>
              <a:t>determinações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smtClean="0">
                <a:solidFill>
                  <a:srgbClr val="FFFFFF"/>
                </a:solidFill>
              </a:rPr>
              <a:t>de </a:t>
            </a:r>
            <a:r>
              <a:rPr lang="en-US" b="1" dirty="0" err="1" smtClean="0">
                <a:solidFill>
                  <a:srgbClr val="FFFFFF"/>
                </a:solidFill>
              </a:rPr>
              <a:t>Aniceto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FFFFFF"/>
                </a:solidFill>
              </a:rPr>
              <a:t>não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posso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ensaiar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qualquer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informe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nesse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sentido</a:t>
            </a:r>
            <a:r>
              <a:rPr lang="en-US" b="1" dirty="0">
                <a:solidFill>
                  <a:srgbClr val="FFFFFF"/>
                </a:solidFill>
              </a:rPr>
              <a:t>, a </a:t>
            </a:r>
            <a:r>
              <a:rPr lang="en-US" b="1" dirty="0" err="1">
                <a:solidFill>
                  <a:srgbClr val="FFFFFF"/>
                </a:solidFill>
              </a:rPr>
              <a:t>fim</a:t>
            </a:r>
            <a:r>
              <a:rPr lang="en-US" b="1" dirty="0">
                <a:solidFill>
                  <a:srgbClr val="FFFFFF"/>
                </a:solidFill>
              </a:rPr>
              <a:t> de </a:t>
            </a:r>
            <a:r>
              <a:rPr lang="en-US" b="1" dirty="0" err="1">
                <a:solidFill>
                  <a:srgbClr val="FFFFFF"/>
                </a:solidFill>
              </a:rPr>
              <a:t>não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criar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imagens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mentais</a:t>
            </a:r>
            <a:r>
              <a:rPr lang="en-US" b="1" dirty="0">
                <a:solidFill>
                  <a:srgbClr val="FFFFFF"/>
                </a:solidFill>
              </a:rPr>
              <a:t> de </a:t>
            </a:r>
            <a:r>
              <a:rPr lang="en-US" b="1" dirty="0" err="1">
                <a:solidFill>
                  <a:srgbClr val="FFFFFF"/>
                </a:solidFill>
              </a:rPr>
              <a:t>ordem</a:t>
            </a:r>
            <a:r>
              <a:rPr lang="en-US" b="1" dirty="0">
                <a:solidFill>
                  <a:srgbClr val="FFFFFF"/>
                </a:solidFill>
              </a:rPr>
              <a:t> inferior no </a:t>
            </a:r>
            <a:r>
              <a:rPr lang="en-US" b="1" dirty="0" err="1">
                <a:solidFill>
                  <a:srgbClr val="FFFFFF"/>
                </a:solidFill>
              </a:rPr>
              <a:t>espírito</a:t>
            </a:r>
            <a:r>
              <a:rPr lang="en-US" b="1" dirty="0">
                <a:solidFill>
                  <a:srgbClr val="FFFFFF"/>
                </a:solidFill>
              </a:rPr>
              <a:t> dos </a:t>
            </a:r>
            <a:r>
              <a:rPr lang="en-US" b="1" dirty="0" err="1">
                <a:solidFill>
                  <a:srgbClr val="FFFFFF"/>
                </a:solidFill>
              </a:rPr>
              <a:t>que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FFFFFF"/>
                </a:solidFill>
              </a:rPr>
              <a:t>acaso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FFFFFF"/>
                </a:solidFill>
              </a:rPr>
              <a:t>venham</a:t>
            </a:r>
            <a:r>
              <a:rPr lang="en-US" b="1" dirty="0">
                <a:solidFill>
                  <a:srgbClr val="FFFFFF"/>
                </a:solidFill>
              </a:rPr>
              <a:t> a </a:t>
            </a:r>
            <a:r>
              <a:rPr lang="en-US" b="1" dirty="0" err="1">
                <a:solidFill>
                  <a:srgbClr val="FFFFFF"/>
                </a:solidFill>
              </a:rPr>
              <a:t>ler</a:t>
            </a:r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 err="1">
                <a:solidFill>
                  <a:srgbClr val="FFFFFF"/>
                </a:solidFill>
              </a:rPr>
              <a:t>estas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humildes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notícias</a:t>
            </a:r>
            <a:r>
              <a:rPr lang="en-US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95170" y="1177308"/>
            <a:ext cx="6052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err="1">
                <a:solidFill>
                  <a:schemeClr val="bg1"/>
                </a:solidFill>
                <a:latin typeface="Baskerville"/>
                <a:cs typeface="Baskerville"/>
              </a:rPr>
              <a:t>Capítulo</a:t>
            </a:r>
            <a:r>
              <a:rPr lang="en-US" sz="2800" b="1" i="1" dirty="0">
                <a:solidFill>
                  <a:schemeClr val="bg1"/>
                </a:solidFill>
                <a:latin typeface="Baskerville"/>
                <a:cs typeface="Baskerville"/>
              </a:rPr>
              <a:t> 33 - A </a:t>
            </a:r>
            <a:r>
              <a:rPr lang="en-US" sz="2800" b="1" i="1" dirty="0" err="1">
                <a:solidFill>
                  <a:schemeClr val="bg1"/>
                </a:solidFill>
                <a:latin typeface="Baskerville"/>
                <a:cs typeface="Baskerville"/>
              </a:rPr>
              <a:t>caminho</a:t>
            </a:r>
            <a:r>
              <a:rPr lang="en-US" sz="2800" b="1" i="1" dirty="0">
                <a:solidFill>
                  <a:schemeClr val="bg1"/>
                </a:solidFill>
                <a:latin typeface="Baskerville"/>
                <a:cs typeface="Baskerville"/>
              </a:rPr>
              <a:t> da </a:t>
            </a:r>
            <a:r>
              <a:rPr lang="en-US" sz="2800" b="1" i="1" dirty="0" err="1">
                <a:solidFill>
                  <a:schemeClr val="bg1"/>
                </a:solidFill>
                <a:latin typeface="Baskerville"/>
                <a:cs typeface="Baskerville"/>
              </a:rPr>
              <a:t>Crosta</a:t>
            </a:r>
            <a:endParaRPr lang="en-US" sz="2800" b="1" i="1" dirty="0">
              <a:solidFill>
                <a:schemeClr val="bg1"/>
              </a:solidFill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05042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170" y="1177308"/>
            <a:ext cx="6052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err="1">
                <a:latin typeface="Baskerville"/>
                <a:cs typeface="Baskerville"/>
              </a:rPr>
              <a:t>Capítulo</a:t>
            </a:r>
            <a:r>
              <a:rPr lang="en-US" sz="2800" b="1" i="1" dirty="0">
                <a:latin typeface="Baskerville"/>
                <a:cs typeface="Baskerville"/>
              </a:rPr>
              <a:t> 33 - A </a:t>
            </a:r>
            <a:r>
              <a:rPr lang="en-US" sz="2800" b="1" i="1" dirty="0" err="1">
                <a:latin typeface="Baskerville"/>
                <a:cs typeface="Baskerville"/>
              </a:rPr>
              <a:t>caminho</a:t>
            </a:r>
            <a:r>
              <a:rPr lang="en-US" sz="2800" b="1" i="1" dirty="0">
                <a:latin typeface="Baskerville"/>
                <a:cs typeface="Baskerville"/>
              </a:rPr>
              <a:t> da </a:t>
            </a:r>
            <a:r>
              <a:rPr lang="en-US" sz="2800" b="1" i="1" dirty="0" err="1">
                <a:latin typeface="Baskerville"/>
                <a:cs typeface="Baskerville"/>
              </a:rPr>
              <a:t>Crosta</a:t>
            </a:r>
            <a:endParaRPr lang="en-US" sz="2800" b="1" i="1" dirty="0">
              <a:latin typeface="Baskerville"/>
              <a:cs typeface="Baskerville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8350" y="1659446"/>
            <a:ext cx="4377771" cy="1409617"/>
          </a:xfrm>
          <a:prstGeom prst="rect">
            <a:avLst/>
          </a:prstGeom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sz="2400" b="1" dirty="0" smtClean="0">
                <a:solidFill>
                  <a:srgbClr val="000000"/>
                </a:solidFill>
                <a:latin typeface="Comic Sans MS" charset="0"/>
              </a:rPr>
              <a:t>Crosta terrestre</a:t>
            </a:r>
          </a:p>
          <a:p>
            <a:pPr algn="ctr">
              <a:lnSpc>
                <a:spcPct val="120000"/>
              </a:lnSpc>
            </a:pPr>
            <a:r>
              <a:rPr lang="pt-BR" sz="2400" b="1" dirty="0" smtClean="0">
                <a:solidFill>
                  <a:srgbClr val="000000"/>
                </a:solidFill>
                <a:latin typeface="Comic Sans MS" charset="0"/>
              </a:rPr>
              <a:t>Rio de Janeiro</a:t>
            </a:r>
          </a:p>
          <a:p>
            <a:pPr algn="ctr">
              <a:lnSpc>
                <a:spcPct val="120000"/>
              </a:lnSpc>
            </a:pPr>
            <a:r>
              <a:rPr lang="pt-BR" sz="2400" b="1" dirty="0" smtClean="0">
                <a:solidFill>
                  <a:srgbClr val="000000"/>
                </a:solidFill>
                <a:latin typeface="Comic Sans MS" charset="0"/>
              </a:rPr>
              <a:t>anos 40</a:t>
            </a:r>
            <a:endParaRPr lang="pt-BR" sz="2400" b="1" dirty="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0626" y="3159697"/>
            <a:ext cx="4572000" cy="3416320"/>
          </a:xfrm>
          <a:prstGeom prst="rect">
            <a:avLst/>
          </a:prstGeom>
          <a:ln>
            <a:solidFill>
              <a:srgbClr val="3366FF"/>
            </a:solidFill>
          </a:ln>
        </p:spPr>
        <p:txBody>
          <a:bodyPr>
            <a:spAutoFit/>
          </a:bodyPr>
          <a:lstStyle/>
          <a:p>
            <a:r>
              <a:rPr lang="en-US" b="1" dirty="0"/>
              <a:t>— </a:t>
            </a:r>
            <a:r>
              <a:rPr lang="en-US" b="1" dirty="0" err="1"/>
              <a:t>Entramos</a:t>
            </a:r>
            <a:r>
              <a:rPr lang="en-US" b="1" dirty="0"/>
              <a:t>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zona</a:t>
            </a:r>
            <a:r>
              <a:rPr lang="en-US" b="1" dirty="0"/>
              <a:t> de </a:t>
            </a:r>
            <a:r>
              <a:rPr lang="en-US" b="1" dirty="0" err="1"/>
              <a:t>influenciação</a:t>
            </a:r>
            <a:r>
              <a:rPr lang="en-US" b="1" dirty="0"/>
              <a:t> </a:t>
            </a:r>
            <a:r>
              <a:rPr lang="en-US" b="1" dirty="0" err="1"/>
              <a:t>direta</a:t>
            </a:r>
            <a:r>
              <a:rPr lang="en-US" b="1" dirty="0"/>
              <a:t> da </a:t>
            </a:r>
            <a:r>
              <a:rPr lang="en-US" b="1" dirty="0" err="1"/>
              <a:t>Crosta</a:t>
            </a:r>
            <a:r>
              <a:rPr lang="en-US" b="1" dirty="0"/>
              <a:t>. </a:t>
            </a:r>
            <a:r>
              <a:rPr lang="en-US" b="1" dirty="0" err="1"/>
              <a:t>Poderemos</a:t>
            </a:r>
            <a:r>
              <a:rPr lang="en-US" b="1" dirty="0" smtClean="0"/>
              <a:t>, </a:t>
            </a:r>
            <a:r>
              <a:rPr lang="en-US" b="1" dirty="0" err="1" smtClean="0"/>
              <a:t>doravante</a:t>
            </a:r>
            <a:r>
              <a:rPr lang="en-US" b="1" dirty="0"/>
              <a:t>, </a:t>
            </a:r>
            <a:r>
              <a:rPr lang="en-US" b="1" dirty="0" err="1"/>
              <a:t>praticar</a:t>
            </a:r>
            <a:r>
              <a:rPr lang="en-US" b="1" dirty="0"/>
              <a:t> a </a:t>
            </a:r>
            <a:r>
              <a:rPr lang="en-US" b="1" dirty="0" err="1"/>
              <a:t>volitação</a:t>
            </a:r>
            <a:r>
              <a:rPr lang="en-US" b="1" dirty="0"/>
              <a:t>, </a:t>
            </a:r>
            <a:r>
              <a:rPr lang="en-US" b="1" dirty="0" err="1"/>
              <a:t>utilizando</a:t>
            </a:r>
            <a:r>
              <a:rPr lang="en-US" b="1" dirty="0"/>
              <a:t> </a:t>
            </a:r>
            <a:r>
              <a:rPr lang="en-US" b="1" dirty="0" err="1"/>
              <a:t>nossos</a:t>
            </a:r>
            <a:r>
              <a:rPr lang="en-US" b="1" dirty="0"/>
              <a:t> </a:t>
            </a:r>
            <a:r>
              <a:rPr lang="en-US" b="1" dirty="0" err="1"/>
              <a:t>conheçimentos</a:t>
            </a:r>
            <a:r>
              <a:rPr lang="en-US" b="1" dirty="0"/>
              <a:t> de </a:t>
            </a:r>
            <a:r>
              <a:rPr lang="en-US" b="1" dirty="0" err="1" smtClean="0"/>
              <a:t>transformação</a:t>
            </a:r>
            <a:r>
              <a:rPr lang="en-US" b="1" dirty="0"/>
              <a:t> </a:t>
            </a:r>
            <a:r>
              <a:rPr lang="en-US" b="1" dirty="0" smtClean="0"/>
              <a:t>da </a:t>
            </a:r>
            <a:r>
              <a:rPr lang="en-US" b="1" dirty="0" err="1"/>
              <a:t>força</a:t>
            </a:r>
            <a:r>
              <a:rPr lang="en-US" b="1" dirty="0"/>
              <a:t> </a:t>
            </a:r>
            <a:r>
              <a:rPr lang="en-US" b="1" dirty="0" err="1"/>
              <a:t>centrípeta</a:t>
            </a:r>
            <a:r>
              <a:rPr lang="en-US" b="1" dirty="0"/>
              <a:t>. A </a:t>
            </a:r>
            <a:r>
              <a:rPr lang="en-US" b="1" dirty="0" err="1"/>
              <a:t>luz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nos</a:t>
            </a:r>
            <a:r>
              <a:rPr lang="en-US" b="1" dirty="0"/>
              <a:t> </a:t>
            </a:r>
            <a:r>
              <a:rPr lang="en-US" b="1" dirty="0" err="1"/>
              <a:t>banha</a:t>
            </a:r>
            <a:r>
              <a:rPr lang="en-US" b="1" dirty="0"/>
              <a:t> </a:t>
            </a:r>
            <a:r>
              <a:rPr lang="en-US" b="1" dirty="0" err="1"/>
              <a:t>resulta</a:t>
            </a:r>
            <a:r>
              <a:rPr lang="en-US" b="1" dirty="0"/>
              <a:t> do </a:t>
            </a:r>
            <a:r>
              <a:rPr lang="en-US" b="1" dirty="0" err="1" smtClean="0"/>
              <a:t>contato</a:t>
            </a:r>
            <a:r>
              <a:rPr lang="en-US" b="1" dirty="0"/>
              <a:t> </a:t>
            </a:r>
            <a:r>
              <a:rPr lang="en-US" b="1" dirty="0" err="1" smtClean="0"/>
              <a:t>magnético</a:t>
            </a:r>
            <a:r>
              <a:rPr lang="en-US" b="1" dirty="0" smtClean="0"/>
              <a:t> </a:t>
            </a:r>
            <a:r>
              <a:rPr lang="en-US" b="1" dirty="0"/>
              <a:t>entre a </a:t>
            </a:r>
            <a:r>
              <a:rPr lang="en-US" b="1" dirty="0" err="1"/>
              <a:t>energia</a:t>
            </a:r>
            <a:r>
              <a:rPr lang="en-US" b="1" dirty="0"/>
              <a:t> </a:t>
            </a:r>
            <a:r>
              <a:rPr lang="en-US" b="1" dirty="0" err="1"/>
              <a:t>positiva</a:t>
            </a:r>
            <a:r>
              <a:rPr lang="en-US" b="1" dirty="0"/>
              <a:t> do Sol e a </a:t>
            </a:r>
            <a:r>
              <a:rPr lang="en-US" b="1" dirty="0" err="1"/>
              <a:t>força</a:t>
            </a:r>
            <a:r>
              <a:rPr lang="en-US" b="1" dirty="0"/>
              <a:t> </a:t>
            </a:r>
            <a:r>
              <a:rPr lang="en-US" b="1" dirty="0" err="1"/>
              <a:t>negativa</a:t>
            </a:r>
            <a:r>
              <a:rPr lang="en-US" b="1" dirty="0"/>
              <a:t> da </a:t>
            </a:r>
            <a:r>
              <a:rPr lang="en-US" b="1" dirty="0" err="1"/>
              <a:t>massa</a:t>
            </a:r>
            <a:r>
              <a:rPr lang="en-US" b="1" dirty="0"/>
              <a:t> </a:t>
            </a:r>
            <a:r>
              <a:rPr lang="en-US" b="1" dirty="0" err="1" smtClean="0"/>
              <a:t>planetária</a:t>
            </a:r>
            <a:r>
              <a:rPr lang="en-US" b="1" dirty="0" smtClean="0"/>
              <a:t>. </a:t>
            </a:r>
            <a:r>
              <a:rPr lang="en-US" b="1" dirty="0" err="1" smtClean="0"/>
              <a:t>Prossigamos</a:t>
            </a:r>
            <a:r>
              <a:rPr lang="en-US" b="1" dirty="0"/>
              <a:t>. </a:t>
            </a:r>
            <a:r>
              <a:rPr lang="en-US" b="1" dirty="0" err="1"/>
              <a:t>Não</a:t>
            </a:r>
            <a:r>
              <a:rPr lang="en-US" b="1" dirty="0"/>
              <a:t> </a:t>
            </a:r>
            <a:r>
              <a:rPr lang="en-US" b="1" dirty="0" err="1"/>
              <a:t>tardaremos</a:t>
            </a:r>
            <a:r>
              <a:rPr lang="en-US" b="1" dirty="0"/>
              <a:t> a </a:t>
            </a:r>
            <a:r>
              <a:rPr lang="en-US" b="1" dirty="0" err="1"/>
              <a:t>entrar</a:t>
            </a:r>
            <a:r>
              <a:rPr lang="en-US" b="1" dirty="0"/>
              <a:t> no Rio de </a:t>
            </a:r>
            <a:r>
              <a:rPr lang="en-US" b="1" dirty="0" smtClean="0"/>
              <a:t>Janeiro.</a:t>
            </a:r>
          </a:p>
          <a:p>
            <a:r>
              <a:rPr lang="en-US" b="1" dirty="0"/>
              <a:t>— Como </a:t>
            </a:r>
            <a:r>
              <a:rPr lang="en-US" b="1" dirty="0" err="1"/>
              <a:t>nos</a:t>
            </a:r>
            <a:r>
              <a:rPr lang="en-US" b="1" dirty="0"/>
              <a:t> </a:t>
            </a:r>
            <a:r>
              <a:rPr lang="en-US" b="1" dirty="0" err="1"/>
              <a:t>orientaremos</a:t>
            </a:r>
            <a:r>
              <a:rPr lang="en-US" b="1" dirty="0"/>
              <a:t>?</a:t>
            </a:r>
          </a:p>
          <a:p>
            <a:r>
              <a:rPr lang="en-US" b="1" dirty="0"/>
              <a:t>—</a:t>
            </a:r>
            <a:r>
              <a:rPr lang="en-US" b="1" dirty="0" err="1"/>
              <a:t>é</a:t>
            </a:r>
            <a:r>
              <a:rPr lang="en-US" b="1" dirty="0"/>
              <a:t> </a:t>
            </a:r>
            <a:r>
              <a:rPr lang="en-US" b="1" dirty="0" err="1"/>
              <a:t>preciso</a:t>
            </a:r>
            <a:r>
              <a:rPr lang="en-US" b="1" dirty="0"/>
              <a:t> </a:t>
            </a:r>
            <a:r>
              <a:rPr lang="en-US" b="1" dirty="0" err="1"/>
              <a:t>não</a:t>
            </a:r>
            <a:r>
              <a:rPr lang="en-US" b="1" dirty="0"/>
              <a:t> </a:t>
            </a:r>
            <a:r>
              <a:rPr lang="en-US" b="1" dirty="0" err="1"/>
              <a:t>esquecer</a:t>
            </a:r>
            <a:r>
              <a:rPr lang="en-US" b="1" dirty="0"/>
              <a:t> </a:t>
            </a:r>
            <a:r>
              <a:rPr lang="en-US" b="1" dirty="0" err="1" smtClean="0"/>
              <a:t>que</a:t>
            </a:r>
            <a:r>
              <a:rPr lang="en-US" b="1" dirty="0"/>
              <a:t> </a:t>
            </a:r>
            <a:r>
              <a:rPr lang="en-US" b="1" dirty="0" err="1" smtClean="0"/>
              <a:t>nossas</a:t>
            </a:r>
            <a:r>
              <a:rPr lang="en-US" b="1" dirty="0" smtClean="0"/>
              <a:t> </a:t>
            </a:r>
            <a:r>
              <a:rPr lang="en-US" b="1" dirty="0" err="1"/>
              <a:t>colônias</a:t>
            </a:r>
            <a:r>
              <a:rPr lang="en-US" b="1" dirty="0"/>
              <a:t> </a:t>
            </a:r>
            <a:r>
              <a:rPr lang="en-US" b="1" dirty="0" err="1"/>
              <a:t>estão</a:t>
            </a:r>
            <a:r>
              <a:rPr lang="en-US" b="1" dirty="0"/>
              <a:t> </a:t>
            </a:r>
            <a:r>
              <a:rPr lang="en-US" b="1" dirty="0" err="1"/>
              <a:t>situadas</a:t>
            </a:r>
            <a:r>
              <a:rPr lang="en-US" b="1" dirty="0"/>
              <a:t> no campo </a:t>
            </a:r>
            <a:r>
              <a:rPr lang="en-US" b="1" dirty="0" err="1"/>
              <a:t>magnético</a:t>
            </a:r>
            <a:r>
              <a:rPr lang="en-US" b="1" dirty="0"/>
              <a:t> da </a:t>
            </a:r>
            <a:r>
              <a:rPr lang="en-US" b="1" dirty="0" err="1"/>
              <a:t>América</a:t>
            </a:r>
            <a:r>
              <a:rPr lang="en-US" b="1" dirty="0"/>
              <a:t> do </a:t>
            </a:r>
            <a:r>
              <a:rPr lang="en-US" b="1" dirty="0" err="1"/>
              <a:t>Sul</a:t>
            </a:r>
            <a:r>
              <a:rPr lang="en-US" b="1" dirty="0" smtClean="0"/>
              <a:t>.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4827134" y="3176784"/>
            <a:ext cx="4185127" cy="3693319"/>
          </a:xfrm>
          <a:prstGeom prst="rect">
            <a:avLst/>
          </a:prstGeom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 smtClean="0"/>
              <a:t>Em</a:t>
            </a:r>
            <a:r>
              <a:rPr lang="en-US" b="1" dirty="0" smtClean="0"/>
              <a:t> </a:t>
            </a:r>
            <a:r>
              <a:rPr lang="en-US" b="1" dirty="0" err="1"/>
              <a:t>nosso</a:t>
            </a:r>
            <a:r>
              <a:rPr lang="en-US" b="1" dirty="0"/>
              <a:t> </a:t>
            </a:r>
            <a:r>
              <a:rPr lang="en-US" b="1" dirty="0" err="1"/>
              <a:t>caso</a:t>
            </a:r>
            <a:r>
              <a:rPr lang="en-US" b="1" dirty="0"/>
              <a:t>, </a:t>
            </a:r>
            <a:r>
              <a:rPr lang="en-US" b="1" dirty="0" err="1" smtClean="0"/>
              <a:t>é</a:t>
            </a:r>
            <a:r>
              <a:rPr lang="en-US" b="1" dirty="0" smtClean="0"/>
              <a:t> </a:t>
            </a:r>
            <a:r>
              <a:rPr lang="en-US" b="1" dirty="0" err="1"/>
              <a:t>indispensável</a:t>
            </a:r>
            <a:r>
              <a:rPr lang="en-US" b="1" dirty="0"/>
              <a:t> </a:t>
            </a:r>
            <a:r>
              <a:rPr lang="en-US" b="1" dirty="0" err="1"/>
              <a:t>educar</a:t>
            </a:r>
            <a:r>
              <a:rPr lang="en-US" b="1" dirty="0"/>
              <a:t> o </a:t>
            </a:r>
            <a:r>
              <a:rPr lang="en-US" b="1" dirty="0" err="1"/>
              <a:t>pensamento</a:t>
            </a:r>
            <a:r>
              <a:rPr lang="en-US" b="1" dirty="0"/>
              <a:t> e </a:t>
            </a:r>
            <a:r>
              <a:rPr lang="en-US" b="1" dirty="0" err="1"/>
              <a:t>orientar-nos</a:t>
            </a:r>
            <a:r>
              <a:rPr lang="en-US" b="1" dirty="0"/>
              <a:t> </a:t>
            </a:r>
            <a:r>
              <a:rPr lang="en-US" b="1" dirty="0" err="1"/>
              <a:t>dentro</a:t>
            </a:r>
            <a:r>
              <a:rPr lang="en-US" b="1" dirty="0"/>
              <a:t> da </a:t>
            </a:r>
            <a:r>
              <a:rPr lang="en-US" b="1" dirty="0" err="1"/>
              <a:t>energia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lhe</a:t>
            </a:r>
            <a:r>
              <a:rPr lang="en-US" b="1" dirty="0"/>
              <a:t> </a:t>
            </a:r>
            <a:r>
              <a:rPr lang="en-US" b="1" dirty="0" err="1" smtClean="0"/>
              <a:t>é</a:t>
            </a:r>
            <a:r>
              <a:rPr lang="en-US" b="1" dirty="0"/>
              <a:t> </a:t>
            </a:r>
            <a:r>
              <a:rPr lang="en-US" b="1" dirty="0" smtClean="0"/>
              <a:t>peculiar.</a:t>
            </a:r>
            <a:r>
              <a:rPr lang="en-US" b="1" dirty="0"/>
              <a:t> </a:t>
            </a:r>
            <a:r>
              <a:rPr lang="en-US" b="1" dirty="0" err="1" smtClean="0"/>
              <a:t>Alguns</a:t>
            </a:r>
            <a:r>
              <a:rPr lang="en-US" b="1" dirty="0" smtClean="0"/>
              <a:t> </a:t>
            </a:r>
            <a:r>
              <a:rPr lang="en-US" b="1" dirty="0" err="1" smtClean="0"/>
              <a:t>minutos</a:t>
            </a:r>
            <a:r>
              <a:rPr lang="en-US" b="1" dirty="0" smtClean="0"/>
              <a:t> </a:t>
            </a:r>
            <a:r>
              <a:rPr lang="en-US" b="1" dirty="0"/>
              <a:t>e </a:t>
            </a:r>
            <a:r>
              <a:rPr lang="en-US" b="1" dirty="0" err="1"/>
              <a:t>perlustrávamos</a:t>
            </a:r>
            <a:r>
              <a:rPr lang="en-US" b="1" dirty="0"/>
              <a:t> </a:t>
            </a:r>
            <a:r>
              <a:rPr lang="en-US" b="1" dirty="0" smtClean="0"/>
              <a:t>as </a:t>
            </a:r>
            <a:r>
              <a:rPr lang="en-US" b="1" dirty="0" err="1" smtClean="0"/>
              <a:t>grandes</a:t>
            </a:r>
            <a:r>
              <a:rPr lang="en-US" b="1" dirty="0" smtClean="0"/>
              <a:t> </a:t>
            </a:r>
            <a:r>
              <a:rPr lang="en-US" b="1" dirty="0" err="1"/>
              <a:t>artérias</a:t>
            </a:r>
            <a:r>
              <a:rPr lang="en-US" b="1" dirty="0"/>
              <a:t> cariocas. </a:t>
            </a: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/>
              <a:t>sugestão</a:t>
            </a:r>
            <a:r>
              <a:rPr lang="en-US" b="1" dirty="0"/>
              <a:t> </a:t>
            </a:r>
            <a:r>
              <a:rPr lang="en-US" b="1" dirty="0" smtClean="0"/>
              <a:t>do </a:t>
            </a:r>
            <a:r>
              <a:rPr lang="en-US" b="1" dirty="0" err="1" smtClean="0"/>
              <a:t>instrutor</a:t>
            </a:r>
            <a:r>
              <a:rPr lang="en-US" b="1" dirty="0"/>
              <a:t>, </a:t>
            </a:r>
            <a:r>
              <a:rPr lang="en-US" b="1" dirty="0" err="1"/>
              <a:t>abeiramo-nos</a:t>
            </a:r>
            <a:r>
              <a:rPr lang="en-US" b="1" dirty="0"/>
              <a:t> do mar, </a:t>
            </a:r>
            <a:r>
              <a:rPr lang="en-US" b="1" dirty="0" err="1" smtClean="0"/>
              <a:t>em</a:t>
            </a:r>
            <a:r>
              <a:rPr lang="en-US" b="1" dirty="0"/>
              <a:t> </a:t>
            </a:r>
            <a:r>
              <a:rPr lang="en-US" b="1" dirty="0" err="1" smtClean="0"/>
              <a:t>exercício</a:t>
            </a:r>
            <a:r>
              <a:rPr lang="en-US" b="1" dirty="0" smtClean="0"/>
              <a:t> </a:t>
            </a:r>
            <a:r>
              <a:rPr lang="en-US" b="1" dirty="0" err="1"/>
              <a:t>respiratório</a:t>
            </a:r>
            <a:r>
              <a:rPr lang="en-US" b="1" dirty="0"/>
              <a:t> de </a:t>
            </a:r>
            <a:r>
              <a:rPr lang="en-US" b="1" dirty="0" err="1"/>
              <a:t>maior</a:t>
            </a:r>
            <a:r>
              <a:rPr lang="en-US" b="1" dirty="0"/>
              <a:t> </a:t>
            </a:r>
            <a:r>
              <a:rPr lang="en-US" b="1" dirty="0" err="1" smtClean="0"/>
              <a:t>expressão</a:t>
            </a:r>
            <a:r>
              <a:rPr lang="en-US" b="1" dirty="0" smtClean="0"/>
              <a:t>. Vicente </a:t>
            </a:r>
            <a:r>
              <a:rPr lang="en-US" b="1" dirty="0"/>
              <a:t>e </a:t>
            </a:r>
            <a:r>
              <a:rPr lang="en-US" b="1" dirty="0" err="1"/>
              <a:t>eu</a:t>
            </a:r>
            <a:r>
              <a:rPr lang="en-US" b="1" dirty="0"/>
              <a:t> </a:t>
            </a:r>
            <a:r>
              <a:rPr lang="en-US" b="1" dirty="0" err="1"/>
              <a:t>estávamos</a:t>
            </a:r>
            <a:r>
              <a:rPr lang="en-US" b="1" dirty="0"/>
              <a:t> </a:t>
            </a:r>
            <a:r>
              <a:rPr lang="en-US" b="1" dirty="0" err="1"/>
              <a:t>positivamente</a:t>
            </a:r>
            <a:r>
              <a:rPr lang="en-US" b="1" dirty="0"/>
              <a:t> </a:t>
            </a:r>
            <a:r>
              <a:rPr lang="en-US" b="1" dirty="0" err="1" smtClean="0"/>
              <a:t>exaustos</a:t>
            </a:r>
            <a:r>
              <a:rPr lang="en-US" b="1" dirty="0" smtClean="0"/>
              <a:t>.</a:t>
            </a:r>
          </a:p>
          <a:p>
            <a:r>
              <a:rPr lang="en-US" b="1" dirty="0"/>
              <a:t>— </a:t>
            </a:r>
            <a:r>
              <a:rPr lang="en-US" b="1" dirty="0" err="1"/>
              <a:t>Vamos</a:t>
            </a:r>
            <a:r>
              <a:rPr lang="en-US" b="1" dirty="0"/>
              <a:t> </a:t>
            </a:r>
            <a:r>
              <a:rPr lang="en-US" b="1" dirty="0" err="1"/>
              <a:t>ao</a:t>
            </a:r>
            <a:r>
              <a:rPr lang="en-US" b="1" dirty="0"/>
              <a:t> </a:t>
            </a:r>
            <a:r>
              <a:rPr lang="en-US" b="1" dirty="0" err="1"/>
              <a:t>reconforto</a:t>
            </a:r>
            <a:r>
              <a:rPr lang="en-US" b="1" dirty="0"/>
              <a:t>! </a:t>
            </a:r>
            <a:r>
              <a:rPr lang="en-US" b="1" dirty="0" err="1"/>
              <a:t>Vocês</a:t>
            </a:r>
            <a:r>
              <a:rPr lang="en-US" b="1" dirty="0"/>
              <a:t> </a:t>
            </a:r>
            <a:r>
              <a:rPr lang="en-US" b="1" dirty="0" err="1"/>
              <a:t>estão</a:t>
            </a:r>
            <a:r>
              <a:rPr lang="en-US" b="1" dirty="0"/>
              <a:t> </a:t>
            </a:r>
            <a:r>
              <a:rPr lang="en-US" b="1" dirty="0" err="1"/>
              <a:t>fatigadíssimos</a:t>
            </a:r>
            <a:r>
              <a:rPr lang="en-US" b="1" dirty="0"/>
              <a:t>. </a:t>
            </a:r>
            <a:r>
              <a:rPr lang="en-US" b="1" dirty="0" err="1"/>
              <a:t>irei</a:t>
            </a:r>
            <a:r>
              <a:rPr lang="en-US" b="1" dirty="0"/>
              <a:t> </a:t>
            </a:r>
            <a:r>
              <a:rPr lang="en-US" b="1" dirty="0" err="1"/>
              <a:t>mostrar-lhes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endParaRPr lang="en-US" b="1" dirty="0"/>
          </a:p>
          <a:p>
            <a:r>
              <a:rPr lang="en-US" b="1" dirty="0"/>
              <a:t>“</a:t>
            </a:r>
            <a:r>
              <a:rPr lang="en-US" b="1" dirty="0" err="1"/>
              <a:t>Nosso</a:t>
            </a:r>
            <a:r>
              <a:rPr lang="en-US" b="1" dirty="0"/>
              <a:t> </a:t>
            </a:r>
            <a:r>
              <a:rPr lang="en-US" b="1" dirty="0" err="1"/>
              <a:t>Lar</a:t>
            </a:r>
            <a:r>
              <a:rPr lang="en-US" b="1" dirty="0"/>
              <a:t>” tem, </a:t>
            </a:r>
            <a:r>
              <a:rPr lang="en-US" b="1" dirty="0" err="1"/>
              <a:t>igualmente</a:t>
            </a:r>
            <a:r>
              <a:rPr lang="en-US" b="1" dirty="0"/>
              <a:t>, </a:t>
            </a:r>
            <a:r>
              <a:rPr lang="en-US" b="1" dirty="0" err="1"/>
              <a:t>alguns</a:t>
            </a:r>
            <a:r>
              <a:rPr lang="en-US" b="1" dirty="0"/>
              <a:t> </a:t>
            </a:r>
            <a:r>
              <a:rPr lang="en-US" b="1" dirty="0" err="1"/>
              <a:t>refúgios</a:t>
            </a:r>
            <a:r>
              <a:rPr lang="en-US" b="1" dirty="0"/>
              <a:t>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Crosta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781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nsageiros_32"/>
          <p:cNvPicPr>
            <a:picLocks noChangeAspect="1" noChangeArrowheads="1"/>
          </p:cNvPicPr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8349"/>
            <a:ext cx="9144000" cy="570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183023"/>
            <a:ext cx="6418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Baskerville"/>
                <a:cs typeface="Baskerville"/>
              </a:rPr>
              <a:t>Capítulo 34 - Oficina de «Nosso Lar</a:t>
            </a:r>
            <a:r>
              <a:rPr lang="en-US" sz="2800" b="1" i="1" dirty="0" smtClean="0">
                <a:latin typeface="Baskerville"/>
                <a:cs typeface="Baskerville"/>
              </a:rPr>
              <a:t>»</a:t>
            </a:r>
            <a:endParaRPr lang="en-US" sz="2800" b="1" i="1" dirty="0">
              <a:latin typeface="Baskerville"/>
              <a:cs typeface="Baskerville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0625" y="1673778"/>
            <a:ext cx="8861101" cy="1754327"/>
          </a:xfrm>
          <a:prstGeom prst="rect">
            <a:avLst/>
          </a:prstGeom>
          <a:solidFill>
            <a:srgbClr val="D9D9D9"/>
          </a:solidFill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/>
              <a:t>A</a:t>
            </a:r>
            <a:r>
              <a:rPr lang="en-US" b="1" dirty="0" err="1" smtClean="0"/>
              <a:t>tingimos</a:t>
            </a:r>
            <a:r>
              <a:rPr lang="en-US" b="1" dirty="0" smtClean="0"/>
              <a:t> </a:t>
            </a:r>
            <a:r>
              <a:rPr lang="en-US" b="1" dirty="0" err="1"/>
              <a:t>uma</a:t>
            </a:r>
            <a:r>
              <a:rPr lang="en-US" b="1" dirty="0"/>
              <a:t> casa </a:t>
            </a:r>
            <a:r>
              <a:rPr lang="en-US" b="1" dirty="0" err="1"/>
              <a:t>singela</a:t>
            </a:r>
            <a:r>
              <a:rPr lang="en-US" b="1" dirty="0"/>
              <a:t> de </a:t>
            </a:r>
            <a:r>
              <a:rPr lang="en-US" b="1" dirty="0" err="1" smtClean="0"/>
              <a:t>bairro</a:t>
            </a:r>
            <a:r>
              <a:rPr lang="en-US" b="1" dirty="0"/>
              <a:t> </a:t>
            </a:r>
            <a:r>
              <a:rPr lang="en-US" b="1" dirty="0" err="1" smtClean="0"/>
              <a:t>modesto</a:t>
            </a:r>
            <a:r>
              <a:rPr lang="en-US" b="1" dirty="0" smtClean="0"/>
              <a:t>. </a:t>
            </a:r>
            <a:r>
              <a:rPr lang="en-US" b="1" dirty="0" err="1" smtClean="0"/>
              <a:t>Identificava</a:t>
            </a:r>
            <a:r>
              <a:rPr lang="en-US" b="1" dirty="0" smtClean="0"/>
              <a:t>, agora</a:t>
            </a:r>
            <a:r>
              <a:rPr lang="en-US" b="1" dirty="0"/>
              <a:t>, a </a:t>
            </a:r>
            <a:r>
              <a:rPr lang="en-US" b="1" dirty="0" err="1"/>
              <a:t>presença</a:t>
            </a:r>
            <a:r>
              <a:rPr lang="en-US" b="1" dirty="0"/>
              <a:t> de </a:t>
            </a:r>
            <a:r>
              <a:rPr lang="en-US" b="1" dirty="0" err="1"/>
              <a:t>muitos</a:t>
            </a:r>
            <a:r>
              <a:rPr lang="en-US" b="1" dirty="0"/>
              <a:t> </a:t>
            </a:r>
            <a:r>
              <a:rPr lang="en-US" b="1" dirty="0" err="1"/>
              <a:t>desencarnados</a:t>
            </a:r>
            <a:r>
              <a:rPr lang="en-US" b="1" dirty="0"/>
              <a:t> de </a:t>
            </a:r>
            <a:r>
              <a:rPr lang="en-US" b="1" dirty="0" err="1"/>
              <a:t>ordem</a:t>
            </a:r>
            <a:r>
              <a:rPr lang="en-US" b="1" dirty="0"/>
              <a:t> inferior, </a:t>
            </a:r>
            <a:r>
              <a:rPr lang="en-US" b="1" dirty="0" err="1"/>
              <a:t>seguindo</a:t>
            </a:r>
            <a:r>
              <a:rPr lang="en-US" b="1" dirty="0"/>
              <a:t> </a:t>
            </a:r>
            <a:r>
              <a:rPr lang="en-US" b="1" dirty="0" err="1" smtClean="0"/>
              <a:t>os</a:t>
            </a:r>
            <a:r>
              <a:rPr lang="en-US" b="1" dirty="0"/>
              <a:t> </a:t>
            </a:r>
            <a:r>
              <a:rPr lang="en-US" b="1" dirty="0" err="1" smtClean="0"/>
              <a:t>passos</a:t>
            </a:r>
            <a:r>
              <a:rPr lang="en-US" b="1" dirty="0" smtClean="0"/>
              <a:t> </a:t>
            </a:r>
            <a:r>
              <a:rPr lang="en-US" b="1" dirty="0"/>
              <a:t>de </a:t>
            </a:r>
            <a:r>
              <a:rPr lang="en-US" b="1" dirty="0" err="1"/>
              <a:t>transeuntes</a:t>
            </a:r>
            <a:r>
              <a:rPr lang="en-US" b="1" dirty="0"/>
              <a:t> </a:t>
            </a:r>
            <a:r>
              <a:rPr lang="en-US" b="1" dirty="0" err="1"/>
              <a:t>vários</a:t>
            </a:r>
            <a:r>
              <a:rPr lang="en-US" b="1" dirty="0"/>
              <a:t>, </a:t>
            </a:r>
            <a:r>
              <a:rPr lang="en-US" b="1" dirty="0" err="1"/>
              <a:t>ou</a:t>
            </a:r>
            <a:r>
              <a:rPr lang="en-US" b="1" dirty="0"/>
              <a:t> </a:t>
            </a:r>
            <a:r>
              <a:rPr lang="en-US" b="1" dirty="0" err="1"/>
              <a:t>colados</a:t>
            </a:r>
            <a:r>
              <a:rPr lang="en-US" b="1" dirty="0"/>
              <a:t> a </a:t>
            </a:r>
            <a:r>
              <a:rPr lang="en-US" b="1" dirty="0" err="1"/>
              <a:t>eles</a:t>
            </a:r>
            <a:r>
              <a:rPr lang="en-US" b="1" dirty="0"/>
              <a:t>, </a:t>
            </a:r>
            <a:r>
              <a:rPr lang="en-US" b="1" dirty="0" err="1"/>
              <a:t>em</a:t>
            </a:r>
            <a:r>
              <a:rPr lang="en-US" b="1" dirty="0"/>
              <a:t> </a:t>
            </a:r>
            <a:r>
              <a:rPr lang="en-US" b="1" dirty="0" err="1"/>
              <a:t>abraço</a:t>
            </a:r>
            <a:r>
              <a:rPr lang="en-US" b="1" dirty="0"/>
              <a:t> singular. </a:t>
            </a:r>
            <a:r>
              <a:rPr lang="en-US" b="1" dirty="0" err="1" smtClean="0"/>
              <a:t>Muitos</a:t>
            </a:r>
            <a:r>
              <a:rPr lang="en-US" b="1" dirty="0"/>
              <a:t> </a:t>
            </a:r>
            <a:r>
              <a:rPr lang="en-US" b="1" dirty="0" err="1" smtClean="0"/>
              <a:t>dependuravam</a:t>
            </a:r>
            <a:r>
              <a:rPr lang="en-US" b="1" dirty="0"/>
              <a:t>-se a </a:t>
            </a:r>
            <a:r>
              <a:rPr lang="en-US" b="1" dirty="0" err="1" smtClean="0"/>
              <a:t>veículos</a:t>
            </a:r>
            <a:r>
              <a:rPr lang="en-US" b="1" dirty="0" smtClean="0"/>
              <a:t>. </a:t>
            </a:r>
          </a:p>
          <a:p>
            <a:r>
              <a:rPr lang="en-US" b="1" dirty="0" err="1"/>
              <a:t>Assustei</a:t>
            </a:r>
            <a:r>
              <a:rPr lang="en-US" b="1" dirty="0"/>
              <a:t>-me. </a:t>
            </a:r>
            <a:r>
              <a:rPr lang="en-US" b="1" dirty="0" err="1"/>
              <a:t>Não</a:t>
            </a:r>
            <a:r>
              <a:rPr lang="en-US" b="1" dirty="0"/>
              <a:t> </a:t>
            </a:r>
            <a:r>
              <a:rPr lang="en-US" b="1" dirty="0" err="1"/>
              <a:t>havia</a:t>
            </a:r>
            <a:r>
              <a:rPr lang="en-US" b="1" dirty="0"/>
              <a:t> </a:t>
            </a:r>
            <a:r>
              <a:rPr lang="en-US" b="1" dirty="0" err="1"/>
              <a:t>anotado</a:t>
            </a:r>
            <a:r>
              <a:rPr lang="en-US" b="1" dirty="0"/>
              <a:t> </a:t>
            </a:r>
            <a:r>
              <a:rPr lang="en-US" b="1" dirty="0" err="1"/>
              <a:t>tais</a:t>
            </a:r>
            <a:r>
              <a:rPr lang="en-US" b="1" dirty="0"/>
              <a:t> </a:t>
            </a:r>
            <a:r>
              <a:rPr lang="en-US" b="1" dirty="0" err="1"/>
              <a:t>ocorrências</a:t>
            </a:r>
            <a:r>
              <a:rPr lang="en-US" b="1" dirty="0"/>
              <a:t> </a:t>
            </a:r>
            <a:r>
              <a:rPr lang="en-US" b="1" dirty="0" err="1"/>
              <a:t>nas</a:t>
            </a:r>
            <a:r>
              <a:rPr lang="en-US" b="1" dirty="0"/>
              <a:t> </a:t>
            </a:r>
            <a:r>
              <a:rPr lang="en-US" b="1" dirty="0" err="1"/>
              <a:t>excursões</a:t>
            </a:r>
            <a:r>
              <a:rPr lang="en-US" b="1" dirty="0"/>
              <a:t> </a:t>
            </a:r>
            <a:r>
              <a:rPr lang="en-US" b="1" dirty="0" err="1" smtClean="0"/>
              <a:t>anteriores</a:t>
            </a:r>
            <a:r>
              <a:rPr lang="en-US" b="1" dirty="0"/>
              <a:t> </a:t>
            </a:r>
            <a:r>
              <a:rPr lang="en-US" b="1" dirty="0" err="1" smtClean="0"/>
              <a:t>ao</a:t>
            </a:r>
            <a:r>
              <a:rPr lang="en-US" b="1" dirty="0" smtClean="0"/>
              <a:t> </a:t>
            </a:r>
            <a:r>
              <a:rPr lang="en-US" b="1" dirty="0" err="1"/>
              <a:t>círculo</a:t>
            </a:r>
            <a:r>
              <a:rPr lang="en-US" b="1" dirty="0"/>
              <a:t> carnal. </a:t>
            </a:r>
            <a:r>
              <a:rPr lang="en-US" b="1" dirty="0" err="1"/>
              <a:t>Aniceto</a:t>
            </a:r>
            <a:r>
              <a:rPr lang="en-US" b="1" dirty="0"/>
              <a:t>, </a:t>
            </a:r>
            <a:r>
              <a:rPr lang="en-US" b="1" dirty="0" err="1"/>
              <a:t>porém</a:t>
            </a:r>
            <a:r>
              <a:rPr lang="en-US" b="1" dirty="0"/>
              <a:t>, </a:t>
            </a:r>
            <a:r>
              <a:rPr lang="en-US" b="1" dirty="0" err="1"/>
              <a:t>explicou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não</a:t>
            </a:r>
            <a:r>
              <a:rPr lang="en-US" b="1" dirty="0"/>
              <a:t> </a:t>
            </a:r>
            <a:r>
              <a:rPr lang="en-US" b="1" dirty="0" err="1"/>
              <a:t>fôra</a:t>
            </a:r>
            <a:r>
              <a:rPr lang="en-US" b="1" dirty="0"/>
              <a:t> </a:t>
            </a:r>
            <a:r>
              <a:rPr lang="en-US" b="1" dirty="0" err="1"/>
              <a:t>vão</a:t>
            </a:r>
            <a:r>
              <a:rPr lang="en-US" b="1" dirty="0"/>
              <a:t> o </a:t>
            </a:r>
            <a:r>
              <a:rPr lang="en-US" b="1" dirty="0" err="1"/>
              <a:t>auxílio</a:t>
            </a:r>
            <a:r>
              <a:rPr lang="en-US" b="1" dirty="0"/>
              <a:t> </a:t>
            </a:r>
            <a:r>
              <a:rPr lang="en-US" b="1" dirty="0" err="1" smtClean="0"/>
              <a:t>recebido</a:t>
            </a:r>
            <a:r>
              <a:rPr lang="en-US" b="1" dirty="0"/>
              <a:t> </a:t>
            </a:r>
            <a:r>
              <a:rPr lang="en-US" b="1" dirty="0" err="1" smtClean="0"/>
              <a:t>para</a:t>
            </a:r>
            <a:r>
              <a:rPr lang="en-US" b="1" dirty="0" smtClean="0"/>
              <a:t> </a:t>
            </a:r>
            <a:r>
              <a:rPr lang="en-US" b="1" dirty="0" err="1"/>
              <a:t>intensificação</a:t>
            </a:r>
            <a:r>
              <a:rPr lang="en-US" b="1" dirty="0"/>
              <a:t> do </a:t>
            </a:r>
            <a:r>
              <a:rPr lang="en-US" b="1" dirty="0" err="1"/>
              <a:t>poder</a:t>
            </a:r>
            <a:r>
              <a:rPr lang="en-US" b="1" dirty="0"/>
              <a:t> visual. </a:t>
            </a:r>
            <a:r>
              <a:rPr lang="en-US" b="1" dirty="0" err="1"/>
              <a:t>Estávamos</a:t>
            </a:r>
            <a:r>
              <a:rPr lang="en-US" b="1" dirty="0"/>
              <a:t> </a:t>
            </a:r>
            <a:r>
              <a:rPr lang="en-US" b="1" dirty="0" err="1"/>
              <a:t>em</a:t>
            </a:r>
            <a:r>
              <a:rPr lang="en-US" b="1" dirty="0"/>
              <a:t> </a:t>
            </a:r>
            <a:r>
              <a:rPr lang="en-US" b="1" dirty="0" err="1"/>
              <a:t>tarefa</a:t>
            </a:r>
            <a:r>
              <a:rPr lang="en-US" b="1" dirty="0"/>
              <a:t> de </a:t>
            </a:r>
            <a:r>
              <a:rPr lang="en-US" b="1" dirty="0" err="1"/>
              <a:t>observação</a:t>
            </a:r>
            <a:r>
              <a:rPr lang="en-US" b="1" dirty="0"/>
              <a:t> </a:t>
            </a:r>
            <a:r>
              <a:rPr lang="en-US" b="1" dirty="0" err="1"/>
              <a:t>ativa</a:t>
            </a:r>
            <a:r>
              <a:rPr lang="en-US" b="1" dirty="0" smtClean="0"/>
              <a:t>, com </a:t>
            </a:r>
            <a:r>
              <a:rPr lang="en-US" b="1" dirty="0"/>
              <a:t>vistas </a:t>
            </a:r>
            <a:r>
              <a:rPr lang="en-US" b="1" dirty="0" err="1"/>
              <a:t>ao</a:t>
            </a:r>
            <a:r>
              <a:rPr lang="en-US" b="1" dirty="0"/>
              <a:t> </a:t>
            </a:r>
            <a:r>
              <a:rPr lang="en-US" b="1" dirty="0" err="1" smtClean="0"/>
              <a:t>aprendizado</a:t>
            </a:r>
            <a:r>
              <a:rPr lang="en-US" b="1" dirty="0" smtClean="0"/>
              <a:t>.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2650814" y="5380672"/>
            <a:ext cx="6493186" cy="1477328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b="1" dirty="0"/>
              <a:t>As </a:t>
            </a:r>
            <a:r>
              <a:rPr lang="en-US" b="1" dirty="0" err="1"/>
              <a:t>sombras</a:t>
            </a:r>
            <a:r>
              <a:rPr lang="en-US" b="1" dirty="0"/>
              <a:t> </a:t>
            </a:r>
            <a:r>
              <a:rPr lang="en-US" b="1" dirty="0" err="1"/>
              <a:t>sucediam</a:t>
            </a:r>
            <a:r>
              <a:rPr lang="en-US" b="1" dirty="0"/>
              <a:t>-</a:t>
            </a:r>
            <a:r>
              <a:rPr lang="en-US" b="1" dirty="0" smtClean="0"/>
              <a:t>se </a:t>
            </a:r>
            <a:r>
              <a:rPr lang="en-US" b="1" dirty="0" err="1" smtClean="0"/>
              <a:t>umas</a:t>
            </a:r>
            <a:r>
              <a:rPr lang="en-US" b="1" dirty="0" smtClean="0"/>
              <a:t> </a:t>
            </a:r>
            <a:r>
              <a:rPr lang="en-US" b="1" dirty="0" err="1"/>
              <a:t>às</a:t>
            </a:r>
            <a:r>
              <a:rPr lang="en-US" b="1" dirty="0"/>
              <a:t> </a:t>
            </a:r>
            <a:r>
              <a:rPr lang="en-US" b="1" dirty="0" err="1"/>
              <a:t>outras</a:t>
            </a:r>
            <a:r>
              <a:rPr lang="en-US" b="1" dirty="0"/>
              <a:t> e </a:t>
            </a:r>
            <a:r>
              <a:rPr lang="en-US" b="1" dirty="0" err="1"/>
              <a:t>posso</a:t>
            </a:r>
            <a:r>
              <a:rPr lang="en-US" b="1" dirty="0"/>
              <a:t> </a:t>
            </a:r>
            <a:r>
              <a:rPr lang="en-US" b="1" dirty="0" err="1"/>
              <a:t>assegurar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o </a:t>
            </a:r>
            <a:r>
              <a:rPr lang="en-US" b="1" dirty="0" err="1"/>
              <a:t>número</a:t>
            </a:r>
            <a:r>
              <a:rPr lang="en-US" b="1" dirty="0"/>
              <a:t> de </a:t>
            </a:r>
            <a:r>
              <a:rPr lang="en-US" b="1" dirty="0" err="1"/>
              <a:t>entidades</a:t>
            </a:r>
            <a:r>
              <a:rPr lang="en-US" b="1" dirty="0"/>
              <a:t> </a:t>
            </a:r>
            <a:r>
              <a:rPr lang="en-US" b="1" dirty="0" err="1"/>
              <a:t>inferiores</a:t>
            </a:r>
            <a:r>
              <a:rPr lang="en-US" b="1" dirty="0" smtClean="0"/>
              <a:t>, </a:t>
            </a:r>
            <a:r>
              <a:rPr lang="en-US" b="1" dirty="0" err="1" smtClean="0"/>
              <a:t>invisíveis</a:t>
            </a:r>
            <a:r>
              <a:rPr lang="en-US" b="1" dirty="0" smtClean="0"/>
              <a:t> </a:t>
            </a:r>
            <a:r>
              <a:rPr lang="en-US" b="1" dirty="0" err="1"/>
              <a:t>ao</a:t>
            </a:r>
            <a:r>
              <a:rPr lang="en-US" b="1" dirty="0"/>
              <a:t> </a:t>
            </a:r>
            <a:r>
              <a:rPr lang="en-US" b="1" dirty="0" err="1"/>
              <a:t>homem</a:t>
            </a:r>
            <a:r>
              <a:rPr lang="en-US" b="1" dirty="0"/>
              <a:t> </a:t>
            </a:r>
            <a:r>
              <a:rPr lang="en-US" b="1" dirty="0" err="1"/>
              <a:t>comum</a:t>
            </a:r>
            <a:r>
              <a:rPr lang="en-US" b="1" dirty="0"/>
              <a:t>, </a:t>
            </a:r>
            <a:r>
              <a:rPr lang="en-US" b="1" dirty="0" err="1"/>
              <a:t>não</a:t>
            </a:r>
            <a:r>
              <a:rPr lang="en-US" b="1" dirty="0"/>
              <a:t> era </a:t>
            </a:r>
            <a:r>
              <a:rPr lang="en-US" b="1" dirty="0" err="1"/>
              <a:t>menor</a:t>
            </a:r>
            <a:r>
              <a:rPr lang="en-US" b="1" dirty="0"/>
              <a:t>, </a:t>
            </a:r>
            <a:r>
              <a:rPr lang="en-US" b="1" dirty="0" err="1"/>
              <a:t>nas</a:t>
            </a:r>
            <a:r>
              <a:rPr lang="en-US" b="1" dirty="0"/>
              <a:t> </a:t>
            </a:r>
            <a:r>
              <a:rPr lang="en-US" b="1" dirty="0" err="1"/>
              <a:t>ruas</a:t>
            </a:r>
            <a:r>
              <a:rPr lang="en-US" b="1" dirty="0"/>
              <a:t>, </a:t>
            </a:r>
            <a:r>
              <a:rPr lang="en-US" b="1" dirty="0" err="1"/>
              <a:t>ao</a:t>
            </a:r>
            <a:r>
              <a:rPr lang="en-US" b="1" dirty="0"/>
              <a:t> de </a:t>
            </a:r>
            <a:r>
              <a:rPr lang="en-US" b="1" dirty="0" err="1" smtClean="0"/>
              <a:t>pessoas</a:t>
            </a:r>
            <a:r>
              <a:rPr lang="en-US" b="1" dirty="0"/>
              <a:t> </a:t>
            </a:r>
            <a:r>
              <a:rPr lang="en-US" b="1" dirty="0" err="1" smtClean="0"/>
              <a:t>encarnadas</a:t>
            </a:r>
            <a:r>
              <a:rPr lang="en-US" b="1" dirty="0"/>
              <a:t>, </a:t>
            </a:r>
            <a:r>
              <a:rPr lang="en-US" b="1" dirty="0" err="1"/>
              <a:t>em</a:t>
            </a:r>
            <a:r>
              <a:rPr lang="en-US" b="1" dirty="0"/>
              <a:t> </a:t>
            </a:r>
            <a:r>
              <a:rPr lang="en-US" b="1" dirty="0" err="1"/>
              <a:t>contínuo</a:t>
            </a:r>
            <a:r>
              <a:rPr lang="en-US" b="1" dirty="0"/>
              <a:t> </a:t>
            </a:r>
            <a:r>
              <a:rPr lang="en-US" b="1" dirty="0" err="1" smtClean="0"/>
              <a:t>vaivém</a:t>
            </a:r>
            <a:r>
              <a:rPr lang="en-US" b="1" dirty="0" smtClean="0"/>
              <a:t>. </a:t>
            </a:r>
            <a:r>
              <a:rPr lang="en-US" b="1" dirty="0" err="1"/>
              <a:t>D</a:t>
            </a:r>
            <a:r>
              <a:rPr lang="en-US" b="1" dirty="0" err="1" smtClean="0"/>
              <a:t>esagradáveis</a:t>
            </a:r>
            <a:r>
              <a:rPr lang="en-US" b="1" dirty="0" smtClean="0"/>
              <a:t> </a:t>
            </a:r>
            <a:r>
              <a:rPr lang="en-US" b="1" dirty="0" err="1"/>
              <a:t>choques</a:t>
            </a:r>
            <a:r>
              <a:rPr lang="en-US" b="1" dirty="0"/>
              <a:t> </a:t>
            </a:r>
            <a:r>
              <a:rPr lang="en-US" b="1" dirty="0" err="1" smtClean="0"/>
              <a:t>íntimos</a:t>
            </a:r>
            <a:r>
              <a:rPr lang="en-US" b="1" dirty="0"/>
              <a:t> </a:t>
            </a:r>
            <a:r>
              <a:rPr lang="en-US" b="1" dirty="0" err="1" smtClean="0"/>
              <a:t>assaltavam</a:t>
            </a:r>
            <a:r>
              <a:rPr lang="en-US" b="1" dirty="0"/>
              <a:t>-me o </a:t>
            </a:r>
            <a:r>
              <a:rPr lang="en-US" b="1" dirty="0" err="1"/>
              <a:t>coração</a:t>
            </a:r>
            <a:r>
              <a:rPr lang="en-US" b="1" dirty="0"/>
              <a:t>, </a:t>
            </a:r>
            <a:r>
              <a:rPr lang="en-US" b="1" dirty="0" err="1"/>
              <a:t>sem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lhes</a:t>
            </a:r>
            <a:r>
              <a:rPr lang="en-US" b="1" dirty="0"/>
              <a:t> </a:t>
            </a:r>
            <a:r>
              <a:rPr lang="en-US" b="1" dirty="0" err="1"/>
              <a:t>pudesse</a:t>
            </a:r>
            <a:r>
              <a:rPr lang="en-US" b="1" dirty="0"/>
              <a:t> </a:t>
            </a:r>
            <a:r>
              <a:rPr lang="en-US" b="1" dirty="0" err="1"/>
              <a:t>localizar</a:t>
            </a:r>
            <a:r>
              <a:rPr lang="en-US" b="1" dirty="0"/>
              <a:t> a </a:t>
            </a:r>
            <a:r>
              <a:rPr lang="en-US" b="1" dirty="0" err="1" smtClean="0"/>
              <a:t>procedência</a:t>
            </a:r>
            <a:r>
              <a:rPr lang="en-US" b="1" dirty="0" smtClean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210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83023"/>
            <a:ext cx="6418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Baskerville"/>
                <a:cs typeface="Baskerville"/>
              </a:rPr>
              <a:t>Capítulo 34 - Oficina de «Nosso Lar</a:t>
            </a:r>
            <a:r>
              <a:rPr lang="en-US" sz="2800" b="1" i="1" dirty="0" smtClean="0">
                <a:latin typeface="Baskerville"/>
                <a:cs typeface="Baskerville"/>
              </a:rPr>
              <a:t>»</a:t>
            </a:r>
            <a:endParaRPr lang="en-US" sz="2800" b="1" i="1" dirty="0">
              <a:latin typeface="Baskerville"/>
              <a:cs typeface="Baskervil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643358"/>
            <a:ext cx="9144000" cy="1754327"/>
          </a:xfrm>
          <a:prstGeom prst="rect">
            <a:avLst/>
          </a:prstGeom>
          <a:solidFill>
            <a:srgbClr val="D9D9D9"/>
          </a:solidFill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— </a:t>
            </a:r>
            <a:r>
              <a:rPr lang="en-US" b="1" dirty="0" err="1"/>
              <a:t>Teremos</a:t>
            </a:r>
            <a:r>
              <a:rPr lang="en-US" b="1" dirty="0"/>
              <a:t> </a:t>
            </a:r>
            <a:r>
              <a:rPr lang="en-US" b="1" dirty="0" err="1"/>
              <a:t>aqui</a:t>
            </a:r>
            <a:r>
              <a:rPr lang="en-US" b="1" dirty="0"/>
              <a:t> o </a:t>
            </a:r>
            <a:r>
              <a:rPr lang="en-US" b="1" dirty="0" err="1"/>
              <a:t>nosso</a:t>
            </a:r>
            <a:r>
              <a:rPr lang="en-US" b="1" dirty="0"/>
              <a:t> </a:t>
            </a:r>
            <a:r>
              <a:rPr lang="en-US" b="1" dirty="0" err="1"/>
              <a:t>refúgio</a:t>
            </a:r>
            <a:r>
              <a:rPr lang="en-US" b="1" dirty="0"/>
              <a:t>. </a:t>
            </a:r>
            <a:r>
              <a:rPr lang="en-US" b="1" dirty="0" err="1"/>
              <a:t>É</a:t>
            </a:r>
            <a:r>
              <a:rPr lang="en-US" b="1" dirty="0"/>
              <a:t> </a:t>
            </a:r>
            <a:r>
              <a:rPr lang="en-US" b="1" dirty="0" err="1"/>
              <a:t>uma</a:t>
            </a:r>
            <a:r>
              <a:rPr lang="en-US" b="1" dirty="0"/>
              <a:t> </a:t>
            </a:r>
            <a:r>
              <a:rPr lang="en-US" b="1" dirty="0" err="1"/>
              <a:t>oficina</a:t>
            </a:r>
            <a:r>
              <a:rPr lang="en-US" b="1" dirty="0"/>
              <a:t> </a:t>
            </a:r>
            <a:r>
              <a:rPr lang="en-US" b="1" dirty="0" smtClean="0"/>
              <a:t>de “</a:t>
            </a:r>
            <a:r>
              <a:rPr lang="en-US" b="1" dirty="0" err="1" smtClean="0"/>
              <a:t>Nosso</a:t>
            </a:r>
            <a:r>
              <a:rPr lang="en-US" b="1" dirty="0"/>
              <a:t> </a:t>
            </a:r>
            <a:r>
              <a:rPr lang="en-US" b="1" dirty="0" err="1" smtClean="0"/>
              <a:t>Lar</a:t>
            </a:r>
            <a:r>
              <a:rPr lang="en-US" b="1" dirty="0" smtClean="0"/>
              <a:t>”. Da </a:t>
            </a:r>
            <a:r>
              <a:rPr lang="en-US" b="1" dirty="0" err="1" smtClean="0"/>
              <a:t>janela</a:t>
            </a:r>
            <a:r>
              <a:rPr lang="en-US" b="1" dirty="0"/>
              <a:t> </a:t>
            </a:r>
            <a:r>
              <a:rPr lang="en-US" b="1" dirty="0" err="1" smtClean="0"/>
              <a:t>nos</a:t>
            </a:r>
            <a:r>
              <a:rPr lang="en-US" b="1" dirty="0" smtClean="0"/>
              <a:t> </a:t>
            </a:r>
            <a:r>
              <a:rPr lang="en-US" b="1" dirty="0" err="1" smtClean="0"/>
              <a:t>saudavam</a:t>
            </a:r>
            <a:r>
              <a:rPr lang="en-US" b="1" dirty="0" smtClean="0"/>
              <a:t> </a:t>
            </a:r>
            <a:r>
              <a:rPr lang="en-US" b="1" dirty="0"/>
              <a:t>—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irmãos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nos</a:t>
            </a:r>
            <a:r>
              <a:rPr lang="en-US" b="1" dirty="0"/>
              <a:t> </a:t>
            </a:r>
            <a:r>
              <a:rPr lang="en-US" b="1" dirty="0" err="1"/>
              <a:t>saúdam</a:t>
            </a:r>
            <a:r>
              <a:rPr lang="en-US" b="1" dirty="0"/>
              <a:t> </a:t>
            </a:r>
            <a:r>
              <a:rPr lang="en-US" b="1" dirty="0" err="1"/>
              <a:t>são</a:t>
            </a:r>
            <a:r>
              <a:rPr lang="en-US" b="1" dirty="0"/>
              <a:t> </a:t>
            </a:r>
            <a:r>
              <a:rPr lang="en-US" b="1" dirty="0" err="1"/>
              <a:t>trabalhadores</a:t>
            </a:r>
            <a:r>
              <a:rPr lang="en-US" b="1" dirty="0"/>
              <a:t> </a:t>
            </a:r>
            <a:r>
              <a:rPr lang="en-US" b="1" dirty="0" err="1"/>
              <a:t>espirituais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smtClean="0"/>
              <a:t>se </a:t>
            </a:r>
            <a:r>
              <a:rPr lang="en-US" b="1" dirty="0" err="1" smtClean="0"/>
              <a:t>abrigam</a:t>
            </a:r>
            <a:r>
              <a:rPr lang="en-US" b="1" dirty="0" smtClean="0"/>
              <a:t> </a:t>
            </a:r>
            <a:r>
              <a:rPr lang="en-US" b="1" dirty="0" err="1"/>
              <a:t>nesta</a:t>
            </a:r>
            <a:r>
              <a:rPr lang="en-US" b="1" dirty="0"/>
              <a:t> </a:t>
            </a:r>
            <a:r>
              <a:rPr lang="en-US" b="1" dirty="0" err="1"/>
              <a:t>tenda</a:t>
            </a:r>
            <a:r>
              <a:rPr lang="en-US" b="1" dirty="0"/>
              <a:t> de </a:t>
            </a:r>
            <a:r>
              <a:rPr lang="en-US" b="1" dirty="0" err="1"/>
              <a:t>amor</a:t>
            </a:r>
            <a:r>
              <a:rPr lang="en-US" b="1" dirty="0" smtClean="0"/>
              <a:t>. Ali </a:t>
            </a:r>
            <a:r>
              <a:rPr lang="en-US" b="1" dirty="0" err="1" smtClean="0"/>
              <a:t>vigorava</a:t>
            </a:r>
            <a:r>
              <a:rPr lang="en-US" b="1" dirty="0" smtClean="0"/>
              <a:t> </a:t>
            </a:r>
            <a:r>
              <a:rPr lang="en-US" b="1" dirty="0"/>
              <a:t>um </a:t>
            </a:r>
            <a:r>
              <a:rPr lang="en-US" b="1" dirty="0" err="1"/>
              <a:t>sistema</a:t>
            </a:r>
            <a:r>
              <a:rPr lang="en-US" b="1" dirty="0"/>
              <a:t> </a:t>
            </a:r>
            <a:r>
              <a:rPr lang="en-US" b="1" dirty="0" err="1"/>
              <a:t>vibratório</a:t>
            </a:r>
            <a:r>
              <a:rPr lang="en-US" b="1" dirty="0"/>
              <a:t> de </a:t>
            </a:r>
            <a:r>
              <a:rPr lang="en-US" b="1" dirty="0" err="1"/>
              <a:t>vigilância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eu</a:t>
            </a:r>
            <a:r>
              <a:rPr lang="en-US" b="1" dirty="0"/>
              <a:t> </a:t>
            </a:r>
            <a:r>
              <a:rPr lang="en-US" b="1" dirty="0" err="1"/>
              <a:t>não</a:t>
            </a:r>
            <a:r>
              <a:rPr lang="en-US" b="1" dirty="0"/>
              <a:t> </a:t>
            </a:r>
            <a:r>
              <a:rPr lang="en-US" b="1" dirty="0" err="1"/>
              <a:t>conhecia</a:t>
            </a:r>
            <a:r>
              <a:rPr lang="en-US" b="1" dirty="0" smtClean="0"/>
              <a:t>, </a:t>
            </a:r>
            <a:r>
              <a:rPr lang="en-US" b="1" dirty="0" err="1" smtClean="0"/>
              <a:t>até</a:t>
            </a:r>
            <a:r>
              <a:rPr lang="en-US" b="1" dirty="0" smtClean="0"/>
              <a:t> </a:t>
            </a:r>
            <a:r>
              <a:rPr lang="en-US" b="1" dirty="0" err="1" smtClean="0"/>
              <a:t>então</a:t>
            </a:r>
            <a:r>
              <a:rPr lang="en-US" b="1" dirty="0" smtClean="0"/>
              <a:t>. </a:t>
            </a:r>
            <a:r>
              <a:rPr lang="en-US" b="1" dirty="0" err="1" smtClean="0"/>
              <a:t>Isidoro</a:t>
            </a:r>
            <a:r>
              <a:rPr lang="en-US" b="1" dirty="0" smtClean="0"/>
              <a:t> </a:t>
            </a:r>
            <a:r>
              <a:rPr lang="en-US" b="1" dirty="0" err="1" smtClean="0"/>
              <a:t>abriu</a:t>
            </a:r>
            <a:r>
              <a:rPr lang="en-US" b="1" dirty="0" smtClean="0"/>
              <a:t> a </a:t>
            </a:r>
            <a:r>
              <a:rPr lang="en-US" b="1" dirty="0" err="1" smtClean="0"/>
              <a:t>porta</a:t>
            </a:r>
            <a:r>
              <a:rPr lang="en-US" b="1" dirty="0" smtClean="0"/>
              <a:t>, </a:t>
            </a:r>
            <a:r>
              <a:rPr lang="en-US" b="1" dirty="0" err="1" smtClean="0"/>
              <a:t>já</a:t>
            </a:r>
            <a:r>
              <a:rPr lang="en-US" b="1" dirty="0" smtClean="0"/>
              <a:t> </a:t>
            </a:r>
            <a:r>
              <a:rPr lang="en-US" b="1" dirty="0" err="1" smtClean="0"/>
              <a:t>desencarnado</a:t>
            </a:r>
            <a:r>
              <a:rPr lang="en-US" b="1" dirty="0" smtClean="0"/>
              <a:t> e la </a:t>
            </a:r>
            <a:r>
              <a:rPr lang="en-US" b="1" dirty="0" err="1" smtClean="0"/>
              <a:t>vimos</a:t>
            </a:r>
            <a:r>
              <a:rPr lang="en-US" b="1" dirty="0" smtClean="0"/>
              <a:t> </a:t>
            </a:r>
            <a:r>
              <a:rPr lang="en-US" b="1" dirty="0" err="1" smtClean="0"/>
              <a:t>tres</a:t>
            </a:r>
            <a:r>
              <a:rPr lang="en-US" b="1" dirty="0" smtClean="0"/>
              <a:t> </a:t>
            </a:r>
            <a:r>
              <a:rPr lang="en-US" b="1" dirty="0" err="1" smtClean="0"/>
              <a:t>crianças</a:t>
            </a:r>
            <a:r>
              <a:rPr lang="en-US" b="1" dirty="0" smtClean="0"/>
              <a:t> e Isabel a </a:t>
            </a:r>
            <a:r>
              <a:rPr lang="en-US" b="1" dirty="0" err="1" smtClean="0"/>
              <a:t>esposa</a:t>
            </a:r>
            <a:r>
              <a:rPr lang="en-US" b="1" dirty="0" smtClean="0"/>
              <a:t> de </a:t>
            </a:r>
            <a:r>
              <a:rPr lang="en-US" b="1" dirty="0" err="1" smtClean="0"/>
              <a:t>Isidora</a:t>
            </a:r>
            <a:r>
              <a:rPr lang="en-US" b="1" dirty="0"/>
              <a:t> </a:t>
            </a:r>
            <a:r>
              <a:rPr lang="en-US" b="1" dirty="0" smtClean="0"/>
              <a:t>e </a:t>
            </a:r>
            <a:r>
              <a:rPr lang="en-US" b="1" dirty="0" err="1" smtClean="0"/>
              <a:t>colaboradora</a:t>
            </a:r>
            <a:r>
              <a:rPr lang="en-US" b="1" dirty="0"/>
              <a:t> de </a:t>
            </a:r>
            <a:r>
              <a:rPr lang="en-US" b="1" dirty="0" err="1"/>
              <a:t>grande</a:t>
            </a:r>
            <a:r>
              <a:rPr lang="en-US" b="1" dirty="0"/>
              <a:t> </a:t>
            </a:r>
            <a:r>
              <a:rPr lang="en-US" b="1" dirty="0" err="1"/>
              <a:t>vidência</a:t>
            </a:r>
            <a:r>
              <a:rPr lang="en-US" b="1" dirty="0"/>
              <a:t> </a:t>
            </a:r>
            <a:r>
              <a:rPr lang="en-US" b="1" dirty="0" err="1" smtClean="0"/>
              <a:t>psíquica</a:t>
            </a:r>
            <a:r>
              <a:rPr lang="en-US" b="1" dirty="0" smtClean="0"/>
              <a:t>. </a:t>
            </a:r>
            <a:r>
              <a:rPr lang="en-US" b="1" dirty="0" err="1" smtClean="0"/>
              <a:t>Porém</a:t>
            </a:r>
            <a:r>
              <a:rPr lang="en-US" b="1" dirty="0" smtClean="0"/>
              <a:t> </a:t>
            </a:r>
            <a:r>
              <a:rPr lang="en-US" b="1" dirty="0" err="1" smtClean="0"/>
              <a:t>para</a:t>
            </a:r>
            <a:r>
              <a:rPr lang="en-US" b="1" dirty="0" smtClean="0"/>
              <a:t> </a:t>
            </a:r>
            <a:r>
              <a:rPr lang="en-US" b="1" dirty="0" err="1" smtClean="0"/>
              <a:t>nāo</a:t>
            </a:r>
            <a:r>
              <a:rPr lang="en-US" b="1" dirty="0" smtClean="0"/>
              <a:t> </a:t>
            </a:r>
            <a:r>
              <a:rPr lang="en-US" b="1" dirty="0" err="1" smtClean="0"/>
              <a:t>lhe</a:t>
            </a:r>
            <a:r>
              <a:rPr lang="en-US" b="1" dirty="0" smtClean="0"/>
              <a:t> </a:t>
            </a:r>
            <a:r>
              <a:rPr lang="en-US" b="1" dirty="0" err="1" smtClean="0"/>
              <a:t>prejudicar</a:t>
            </a:r>
            <a:r>
              <a:rPr lang="en-US" b="1" dirty="0" smtClean="0"/>
              <a:t> </a:t>
            </a:r>
            <a:r>
              <a:rPr lang="en-US" b="1" dirty="0" err="1" smtClean="0"/>
              <a:t>os</a:t>
            </a:r>
            <a:r>
              <a:rPr lang="en-US" b="1" dirty="0" smtClean="0"/>
              <a:t> amigos </a:t>
            </a:r>
            <a:r>
              <a:rPr lang="en-US" b="1" dirty="0" err="1" smtClean="0"/>
              <a:t>nāo</a:t>
            </a:r>
            <a:r>
              <a:rPr lang="en-US" b="1" dirty="0" smtClean="0"/>
              <a:t> </a:t>
            </a:r>
            <a:r>
              <a:rPr lang="en-US" b="1" dirty="0" err="1" smtClean="0"/>
              <a:t>lhe</a:t>
            </a:r>
            <a:r>
              <a:rPr lang="en-US" b="1" dirty="0" smtClean="0"/>
              <a:t> </a:t>
            </a:r>
            <a:r>
              <a:rPr lang="en-US" b="1" dirty="0" err="1" smtClean="0"/>
              <a:t>permitem</a:t>
            </a:r>
            <a:r>
              <a:rPr lang="en-US" b="1" dirty="0" smtClean="0"/>
              <a:t> a </a:t>
            </a:r>
            <a:r>
              <a:rPr lang="en-US" b="1" dirty="0" err="1" smtClean="0"/>
              <a:t>visāo</a:t>
            </a:r>
            <a:r>
              <a:rPr lang="en-US" b="1" dirty="0" smtClean="0"/>
              <a:t> total </a:t>
            </a:r>
            <a:r>
              <a:rPr lang="en-US" b="1" dirty="0" err="1" smtClean="0"/>
              <a:t>mediunica</a:t>
            </a:r>
            <a:r>
              <a:rPr lang="en-US" b="1" dirty="0" smtClean="0"/>
              <a:t>, </a:t>
            </a:r>
            <a:r>
              <a:rPr lang="en-US" b="1" dirty="0" err="1" smtClean="0"/>
              <a:t>apenas</a:t>
            </a:r>
            <a:r>
              <a:rPr lang="en-US" b="1" dirty="0" smtClean="0"/>
              <a:t> </a:t>
            </a:r>
            <a:r>
              <a:rPr lang="en-US" b="1" dirty="0" err="1" smtClean="0"/>
              <a:t>uma</a:t>
            </a:r>
            <a:r>
              <a:rPr lang="en-US" b="1" dirty="0" smtClean="0"/>
              <a:t> </a:t>
            </a:r>
            <a:r>
              <a:rPr lang="en-US" b="1" dirty="0" err="1" smtClean="0"/>
              <a:t>vigésima</a:t>
            </a:r>
            <a:r>
              <a:rPr lang="en-US" b="1" dirty="0" smtClean="0"/>
              <a:t> parte dos </a:t>
            </a:r>
            <a:r>
              <a:rPr lang="en-US" b="1" dirty="0" err="1" smtClean="0"/>
              <a:t>serviços</a:t>
            </a:r>
            <a:r>
              <a:rPr lang="en-US" b="1" dirty="0" smtClean="0"/>
              <a:t> </a:t>
            </a:r>
            <a:r>
              <a:rPr lang="en-US" b="1" dirty="0" err="1" smtClean="0"/>
              <a:t>espirituais</a:t>
            </a:r>
            <a:r>
              <a:rPr lang="en-US" b="1" dirty="0" smtClean="0"/>
              <a:t> </a:t>
            </a:r>
            <a:r>
              <a:rPr lang="en-US" b="1" dirty="0" err="1" smtClean="0"/>
              <a:t>em</a:t>
            </a:r>
            <a:r>
              <a:rPr lang="en-US" b="1" dirty="0" smtClean="0"/>
              <a:t> </a:t>
            </a:r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colabora</a:t>
            </a:r>
            <a:r>
              <a:rPr lang="en-US" b="1" dirty="0" smtClean="0"/>
              <a:t>.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3648142" y="3664906"/>
            <a:ext cx="5495858" cy="2862323"/>
          </a:xfrm>
          <a:prstGeom prst="rect">
            <a:avLst/>
          </a:prstGeom>
          <a:solidFill>
            <a:srgbClr val="D9D9D9"/>
          </a:solidFill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A </a:t>
            </a:r>
            <a:r>
              <a:rPr lang="en-US" b="1" dirty="0" err="1" smtClean="0"/>
              <a:t>claridade</a:t>
            </a:r>
            <a:r>
              <a:rPr lang="en-US" b="1" dirty="0" smtClean="0"/>
              <a:t> </a:t>
            </a:r>
            <a:r>
              <a:rPr lang="en-US" b="1" dirty="0" err="1"/>
              <a:t>espiritual</a:t>
            </a:r>
            <a:r>
              <a:rPr lang="en-US" b="1" dirty="0"/>
              <a:t> </a:t>
            </a:r>
            <a:r>
              <a:rPr lang="en-US" b="1" dirty="0" smtClean="0"/>
              <a:t>era </a:t>
            </a:r>
            <a:r>
              <a:rPr lang="en-US" b="1" dirty="0"/>
              <a:t>de </a:t>
            </a:r>
            <a:r>
              <a:rPr lang="en-US" b="1" dirty="0" err="1"/>
              <a:t>maravilhoso</a:t>
            </a:r>
            <a:r>
              <a:rPr lang="en-US" b="1" dirty="0"/>
              <a:t> </a:t>
            </a:r>
            <a:r>
              <a:rPr lang="en-US" b="1" dirty="0" err="1"/>
              <a:t>efeito</a:t>
            </a:r>
            <a:r>
              <a:rPr lang="en-US" b="1" dirty="0" smtClean="0"/>
              <a:t>. </a:t>
            </a:r>
            <a:r>
              <a:rPr lang="en-US" b="1" dirty="0" err="1" smtClean="0"/>
              <a:t>Muita</a:t>
            </a:r>
            <a:r>
              <a:rPr lang="en-US" b="1" dirty="0"/>
              <a:t> </a:t>
            </a:r>
            <a:r>
              <a:rPr lang="en-US" b="1" dirty="0" err="1" smtClean="0"/>
              <a:t>gente</a:t>
            </a:r>
            <a:r>
              <a:rPr lang="en-US" b="1" dirty="0" smtClean="0"/>
              <a:t> </a:t>
            </a:r>
            <a:r>
              <a:rPr lang="en-US" b="1" dirty="0" err="1"/>
              <a:t>esclarecida</a:t>
            </a:r>
            <a:r>
              <a:rPr lang="en-US" b="1" dirty="0"/>
              <a:t> e </a:t>
            </a:r>
            <a:r>
              <a:rPr lang="en-US" b="1" dirty="0" err="1"/>
              <a:t>generosa</a:t>
            </a:r>
            <a:r>
              <a:rPr lang="en-US" b="1" dirty="0"/>
              <a:t> do </a:t>
            </a:r>
            <a:r>
              <a:rPr lang="en-US" b="1" dirty="0" err="1"/>
              <a:t>plano</a:t>
            </a:r>
            <a:r>
              <a:rPr lang="en-US" b="1" dirty="0"/>
              <a:t> </a:t>
            </a:r>
            <a:r>
              <a:rPr lang="en-US" b="1" dirty="0" err="1"/>
              <a:t>invisível</a:t>
            </a:r>
            <a:r>
              <a:rPr lang="en-US" b="1" dirty="0"/>
              <a:t> </a:t>
            </a:r>
            <a:r>
              <a:rPr lang="en-US" b="1" dirty="0" err="1"/>
              <a:t>aos</a:t>
            </a:r>
            <a:r>
              <a:rPr lang="en-US" b="1" dirty="0"/>
              <a:t> </a:t>
            </a:r>
            <a:r>
              <a:rPr lang="en-US" b="1" dirty="0" err="1"/>
              <a:t>humanos</a:t>
            </a:r>
            <a:r>
              <a:rPr lang="en-US" b="1" dirty="0"/>
              <a:t> </a:t>
            </a:r>
            <a:r>
              <a:rPr lang="en-US" b="1" dirty="0" err="1"/>
              <a:t>aí</a:t>
            </a:r>
            <a:r>
              <a:rPr lang="en-US" b="1" dirty="0"/>
              <a:t> se </a:t>
            </a:r>
            <a:r>
              <a:rPr lang="en-US" b="1" dirty="0" err="1"/>
              <a:t>reunia</a:t>
            </a:r>
            <a:r>
              <a:rPr lang="en-US" b="1" dirty="0" smtClean="0"/>
              <a:t>. </a:t>
            </a:r>
            <a:r>
              <a:rPr lang="en-US" b="1" dirty="0"/>
              <a:t>—</a:t>
            </a:r>
            <a:r>
              <a:rPr lang="en-US" b="1" dirty="0" err="1"/>
              <a:t>Estamos</a:t>
            </a:r>
            <a:r>
              <a:rPr lang="en-US" b="1" dirty="0"/>
              <a:t> </a:t>
            </a:r>
            <a:r>
              <a:rPr lang="en-US" b="1" dirty="0" err="1"/>
              <a:t>numa</a:t>
            </a:r>
            <a:r>
              <a:rPr lang="en-US" b="1" dirty="0"/>
              <a:t> </a:t>
            </a:r>
            <a:r>
              <a:rPr lang="en-US" b="1" dirty="0" err="1"/>
              <a:t>oficina</a:t>
            </a:r>
            <a:r>
              <a:rPr lang="en-US" b="1" dirty="0"/>
              <a:t> de “</a:t>
            </a:r>
            <a:r>
              <a:rPr lang="en-US" b="1" dirty="0" err="1"/>
              <a:t>Nosso</a:t>
            </a:r>
            <a:r>
              <a:rPr lang="en-US" b="1" dirty="0"/>
              <a:t> </a:t>
            </a:r>
            <a:r>
              <a:rPr lang="en-US" b="1" dirty="0" err="1"/>
              <a:t>Lar</a:t>
            </a:r>
            <a:r>
              <a:rPr lang="en-US" b="1" dirty="0"/>
              <a:t>”. </a:t>
            </a:r>
            <a:r>
              <a:rPr lang="en-US" b="1" dirty="0" err="1"/>
              <a:t>Isidoro</a:t>
            </a:r>
            <a:r>
              <a:rPr lang="en-US" b="1" dirty="0"/>
              <a:t> e Isabel </a:t>
            </a:r>
            <a:r>
              <a:rPr lang="en-US" b="1" dirty="0" err="1"/>
              <a:t>edificaram-na</a:t>
            </a:r>
            <a:r>
              <a:rPr lang="en-US" b="1" dirty="0" smtClean="0"/>
              <a:t>, </a:t>
            </a:r>
            <a:r>
              <a:rPr lang="en-US" b="1" dirty="0" err="1" smtClean="0"/>
              <a:t>num</a:t>
            </a:r>
            <a:r>
              <a:rPr lang="en-US" b="1" dirty="0" smtClean="0"/>
              <a:t> </a:t>
            </a:r>
            <a:r>
              <a:rPr lang="en-US" b="1" dirty="0" err="1"/>
              <a:t>ato</a:t>
            </a:r>
            <a:r>
              <a:rPr lang="en-US" b="1" dirty="0"/>
              <a:t> de </a:t>
            </a:r>
            <a:r>
              <a:rPr lang="en-US" b="1" dirty="0" err="1"/>
              <a:t>heroismo</a:t>
            </a:r>
            <a:r>
              <a:rPr lang="en-US" b="1" dirty="0"/>
              <a:t> e </a:t>
            </a:r>
            <a:r>
              <a:rPr lang="en-US" b="1" dirty="0" err="1"/>
              <a:t>fé</a:t>
            </a:r>
            <a:r>
              <a:rPr lang="en-US" b="1" dirty="0"/>
              <a:t>, </a:t>
            </a:r>
            <a:r>
              <a:rPr lang="en-US" b="1" dirty="0" err="1"/>
              <a:t>tendo</a:t>
            </a:r>
            <a:r>
              <a:rPr lang="en-US" b="1" dirty="0"/>
              <a:t> </a:t>
            </a:r>
            <a:r>
              <a:rPr lang="en-US" b="1" dirty="0" err="1"/>
              <a:t>saído</a:t>
            </a:r>
            <a:r>
              <a:rPr lang="en-US" b="1" dirty="0"/>
              <a:t> de </a:t>
            </a:r>
            <a:r>
              <a:rPr lang="en-US" b="1" dirty="0" err="1"/>
              <a:t>nossa</a:t>
            </a:r>
            <a:r>
              <a:rPr lang="en-US" b="1" dirty="0"/>
              <a:t> </a:t>
            </a:r>
            <a:r>
              <a:rPr lang="en-US" b="1" dirty="0" err="1"/>
              <a:t>cidade</a:t>
            </a:r>
            <a:r>
              <a:rPr lang="en-US" b="1" dirty="0"/>
              <a:t> </a:t>
            </a:r>
            <a:r>
              <a:rPr lang="en-US" b="1" dirty="0" err="1"/>
              <a:t>para</a:t>
            </a:r>
            <a:r>
              <a:rPr lang="en-US" b="1" dirty="0"/>
              <a:t> </a:t>
            </a:r>
            <a:r>
              <a:rPr lang="en-US" b="1" dirty="0" err="1"/>
              <a:t>essa</a:t>
            </a:r>
            <a:r>
              <a:rPr lang="en-US" b="1" dirty="0"/>
              <a:t> </a:t>
            </a:r>
            <a:r>
              <a:rPr lang="en-US" b="1" dirty="0" err="1"/>
              <a:t>tarefa</a:t>
            </a:r>
            <a:r>
              <a:rPr lang="en-US" b="1" dirty="0"/>
              <a:t>, </a:t>
            </a:r>
            <a:r>
              <a:rPr lang="en-US" b="1" dirty="0" err="1" smtClean="0"/>
              <a:t>vai</a:t>
            </a:r>
            <a:r>
              <a:rPr lang="en-US" b="1" dirty="0"/>
              <a:t> </a:t>
            </a:r>
            <a:r>
              <a:rPr lang="en-US" b="1" dirty="0" err="1" smtClean="0"/>
              <a:t>para</a:t>
            </a:r>
            <a:r>
              <a:rPr lang="en-US" b="1" dirty="0" smtClean="0"/>
              <a:t> </a:t>
            </a:r>
            <a:r>
              <a:rPr lang="en-US" b="1" dirty="0" err="1"/>
              <a:t>mais</a:t>
            </a:r>
            <a:r>
              <a:rPr lang="en-US" b="1" dirty="0"/>
              <a:t> de </a:t>
            </a:r>
            <a:r>
              <a:rPr lang="en-US" b="1" dirty="0" err="1"/>
              <a:t>quarenta</a:t>
            </a:r>
            <a:r>
              <a:rPr lang="en-US" b="1" dirty="0"/>
              <a:t> </a:t>
            </a:r>
            <a:r>
              <a:rPr lang="en-US" b="1" dirty="0" err="1"/>
              <a:t>anos</a:t>
            </a:r>
            <a:r>
              <a:rPr lang="en-US" b="1" dirty="0" smtClean="0"/>
              <a:t>. </a:t>
            </a:r>
            <a:r>
              <a:rPr lang="en-US" b="1" dirty="0"/>
              <a:t>A</a:t>
            </a:r>
            <a:r>
              <a:rPr lang="en-US" b="1" dirty="0" smtClean="0"/>
              <a:t> </a:t>
            </a:r>
            <a:r>
              <a:rPr lang="en-US" b="1" dirty="0" err="1"/>
              <a:t>três</a:t>
            </a:r>
            <a:r>
              <a:rPr lang="en-US" b="1" dirty="0"/>
              <a:t> </a:t>
            </a:r>
            <a:r>
              <a:rPr lang="en-US" b="1" dirty="0" err="1"/>
              <a:t>anos</a:t>
            </a:r>
            <a:r>
              <a:rPr lang="en-US" b="1" dirty="0"/>
              <a:t>, </a:t>
            </a:r>
            <a:r>
              <a:rPr lang="en-US" b="1" dirty="0" err="1"/>
              <a:t>voltou</a:t>
            </a:r>
            <a:r>
              <a:rPr lang="en-US" b="1" dirty="0"/>
              <a:t> </a:t>
            </a:r>
            <a:r>
              <a:rPr lang="en-US" b="1" dirty="0" err="1"/>
              <a:t>ele</a:t>
            </a:r>
            <a:r>
              <a:rPr lang="en-US" b="1" dirty="0"/>
              <a:t> </a:t>
            </a:r>
            <a:r>
              <a:rPr lang="en-US" b="1" dirty="0" err="1"/>
              <a:t>para</a:t>
            </a:r>
            <a:r>
              <a:rPr lang="en-US" b="1" dirty="0"/>
              <a:t> </a:t>
            </a:r>
            <a:r>
              <a:rPr lang="en-US" b="1" dirty="0" err="1"/>
              <a:t>nossa</a:t>
            </a:r>
            <a:r>
              <a:rPr lang="en-US" b="1" dirty="0"/>
              <a:t> </a:t>
            </a:r>
            <a:r>
              <a:rPr lang="en-US" b="1" dirty="0" err="1"/>
              <a:t>esfera</a:t>
            </a:r>
            <a:r>
              <a:rPr lang="en-US" b="1" dirty="0"/>
              <a:t>, e </a:t>
            </a:r>
            <a:r>
              <a:rPr lang="en-US" b="1" dirty="0" err="1"/>
              <a:t>contudo</a:t>
            </a:r>
            <a:r>
              <a:rPr lang="en-US" b="1" dirty="0" smtClean="0"/>
              <a:t>, </a:t>
            </a:r>
            <a:r>
              <a:rPr lang="en-US" b="1" dirty="0" err="1" smtClean="0"/>
              <a:t>graças</a:t>
            </a:r>
            <a:r>
              <a:rPr lang="en-US" b="1" dirty="0" smtClean="0"/>
              <a:t> </a:t>
            </a:r>
            <a:r>
              <a:rPr lang="en-US" b="1" dirty="0" err="1"/>
              <a:t>ao</a:t>
            </a:r>
            <a:r>
              <a:rPr lang="en-US" b="1" dirty="0"/>
              <a:t> </a:t>
            </a:r>
            <a:r>
              <a:rPr lang="en-US" b="1" dirty="0" err="1"/>
              <a:t>altruísmo</a:t>
            </a:r>
            <a:r>
              <a:rPr lang="en-US" b="1" dirty="0"/>
              <a:t> da </a:t>
            </a:r>
            <a:r>
              <a:rPr lang="en-US" b="1" dirty="0" err="1"/>
              <a:t>esposa</a:t>
            </a:r>
            <a:r>
              <a:rPr lang="en-US" b="1" dirty="0"/>
              <a:t> e </a:t>
            </a:r>
            <a:r>
              <a:rPr lang="en-US" b="1" dirty="0" err="1"/>
              <a:t>aos</a:t>
            </a:r>
            <a:r>
              <a:rPr lang="en-US" b="1" dirty="0"/>
              <a:t> </a:t>
            </a:r>
            <a:r>
              <a:rPr lang="en-US" b="1" dirty="0" err="1"/>
              <a:t>vínculos</a:t>
            </a:r>
            <a:r>
              <a:rPr lang="en-US" b="1" dirty="0"/>
              <a:t> de </a:t>
            </a:r>
            <a:r>
              <a:rPr lang="en-US" b="1" dirty="0" err="1"/>
              <a:t>amor</a:t>
            </a:r>
            <a:r>
              <a:rPr lang="en-US" b="1" dirty="0"/>
              <a:t> </a:t>
            </a:r>
            <a:r>
              <a:rPr lang="en-US" b="1" dirty="0" err="1"/>
              <a:t>espiritual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 smtClean="0"/>
              <a:t>conservam</a:t>
            </a:r>
            <a:r>
              <a:rPr lang="en-US" b="1" dirty="0"/>
              <a:t> </a:t>
            </a:r>
            <a:r>
              <a:rPr lang="en-US" b="1" dirty="0" err="1" smtClean="0"/>
              <a:t>acima</a:t>
            </a:r>
            <a:r>
              <a:rPr lang="en-US" b="1" dirty="0" smtClean="0"/>
              <a:t> </a:t>
            </a:r>
            <a:r>
              <a:rPr lang="en-US" b="1" dirty="0"/>
              <a:t>de </a:t>
            </a:r>
            <a:r>
              <a:rPr lang="en-US" b="1" dirty="0" err="1"/>
              <a:t>todas</a:t>
            </a:r>
            <a:r>
              <a:rPr lang="en-US" b="1" dirty="0"/>
              <a:t> as </a:t>
            </a:r>
            <a:r>
              <a:rPr lang="en-US" b="1" dirty="0" err="1"/>
              <a:t>expressões</a:t>
            </a:r>
            <a:r>
              <a:rPr lang="en-US" b="1" dirty="0"/>
              <a:t> </a:t>
            </a:r>
            <a:r>
              <a:rPr lang="en-US" b="1" dirty="0" err="1"/>
              <a:t>físicas</a:t>
            </a:r>
            <a:r>
              <a:rPr lang="en-US" b="1" dirty="0"/>
              <a:t>, </a:t>
            </a:r>
            <a:r>
              <a:rPr lang="en-US" b="1" dirty="0" err="1"/>
              <a:t>continuam</a:t>
            </a:r>
            <a:r>
              <a:rPr lang="en-US" b="1" dirty="0"/>
              <a:t> </a:t>
            </a:r>
            <a:r>
              <a:rPr lang="en-US" b="1" dirty="0" err="1"/>
              <a:t>estreitamente</a:t>
            </a:r>
            <a:r>
              <a:rPr lang="en-US" b="1" dirty="0"/>
              <a:t> </a:t>
            </a:r>
            <a:r>
              <a:rPr lang="en-US" b="1" dirty="0" err="1" smtClean="0"/>
              <a:t>unidos</a:t>
            </a:r>
            <a:r>
              <a:rPr lang="en-US" b="1" dirty="0" smtClean="0"/>
              <a:t>.</a:t>
            </a:r>
            <a:r>
              <a:rPr lang="en-US" dirty="0"/>
              <a:t> </a:t>
            </a:r>
            <a:endParaRPr lang="en-US" b="1" dirty="0"/>
          </a:p>
        </p:txBody>
      </p:sp>
      <p:pic>
        <p:nvPicPr>
          <p:cNvPr id="8" name="Picture 7" descr="0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"/>
          <a:stretch>
            <a:fillRect/>
          </a:stretch>
        </p:blipFill>
        <p:spPr bwMode="auto">
          <a:xfrm>
            <a:off x="0" y="3431533"/>
            <a:ext cx="3621119" cy="342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168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83023"/>
            <a:ext cx="6418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Baskerville"/>
                <a:cs typeface="Baskerville"/>
              </a:rPr>
              <a:t>Capítulo 34 - Oficina de «Nosso Lar</a:t>
            </a:r>
            <a:r>
              <a:rPr lang="en-US" sz="2800" b="1" i="1" dirty="0" smtClean="0">
                <a:latin typeface="Baskerville"/>
                <a:cs typeface="Baskerville"/>
              </a:rPr>
              <a:t>»</a:t>
            </a:r>
            <a:endParaRPr lang="en-US" sz="2800" b="1" i="1" dirty="0">
              <a:latin typeface="Baskerville"/>
              <a:cs typeface="Baskervil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48142" y="2232849"/>
            <a:ext cx="5495858" cy="3693319"/>
          </a:xfrm>
          <a:prstGeom prst="rect">
            <a:avLst/>
          </a:prstGeom>
          <a:solidFill>
            <a:srgbClr val="D9D9D9"/>
          </a:solidFill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Dada </a:t>
            </a:r>
            <a:r>
              <a:rPr lang="en-US" b="1" dirty="0" err="1"/>
              <a:t>esta</a:t>
            </a:r>
            <a:r>
              <a:rPr lang="en-US" b="1" dirty="0"/>
              <a:t> </a:t>
            </a:r>
            <a:r>
              <a:rPr lang="en-US" b="1" dirty="0" err="1"/>
              <a:t>circunstância</a:t>
            </a:r>
            <a:r>
              <a:rPr lang="en-US" b="1" dirty="0"/>
              <a:t> </a:t>
            </a:r>
            <a:r>
              <a:rPr lang="en-US" b="1" dirty="0" err="1"/>
              <a:t>invulgar</a:t>
            </a:r>
            <a:r>
              <a:rPr lang="en-US" b="1" dirty="0"/>
              <a:t>, as </a:t>
            </a:r>
            <a:r>
              <a:rPr lang="en-US" b="1" dirty="0" err="1"/>
              <a:t>autoridades</a:t>
            </a:r>
            <a:r>
              <a:rPr lang="en-US" b="1" dirty="0"/>
              <a:t> de “</a:t>
            </a:r>
            <a:r>
              <a:rPr lang="en-US" b="1" dirty="0" err="1"/>
              <a:t>Nosso</a:t>
            </a:r>
            <a:r>
              <a:rPr lang="en-US" b="1" dirty="0"/>
              <a:t> </a:t>
            </a:r>
            <a:r>
              <a:rPr lang="en-US" b="1" dirty="0" err="1"/>
              <a:t>Lar</a:t>
            </a:r>
            <a:r>
              <a:rPr lang="en-US" b="1" dirty="0"/>
              <a:t>” </a:t>
            </a:r>
            <a:r>
              <a:rPr lang="en-US" b="1" dirty="0" err="1"/>
              <a:t>concederam-lhe</a:t>
            </a:r>
            <a:r>
              <a:rPr lang="en-US" b="1" dirty="0"/>
              <a:t> </a:t>
            </a:r>
            <a:r>
              <a:rPr lang="en-US" b="1" dirty="0" err="1"/>
              <a:t>permissão</a:t>
            </a:r>
            <a:r>
              <a:rPr lang="en-US" b="1" dirty="0"/>
              <a:t> </a:t>
            </a:r>
            <a:r>
              <a:rPr lang="en-US" b="1" dirty="0" err="1"/>
              <a:t>para</a:t>
            </a:r>
            <a:r>
              <a:rPr lang="en-US" b="1" dirty="0"/>
              <a:t> </a:t>
            </a:r>
            <a:r>
              <a:rPr lang="en-US" b="1" dirty="0" err="1"/>
              <a:t>continuar</a:t>
            </a:r>
            <a:r>
              <a:rPr lang="en-US" b="1" dirty="0"/>
              <a:t> </a:t>
            </a:r>
            <a:r>
              <a:rPr lang="en-US" b="1" dirty="0" err="1"/>
              <a:t>nesta</a:t>
            </a:r>
            <a:r>
              <a:rPr lang="en-US" b="1" dirty="0"/>
              <a:t> casa </a:t>
            </a:r>
            <a:r>
              <a:rPr lang="en-US" b="1" dirty="0" err="1"/>
              <a:t>como</a:t>
            </a:r>
            <a:r>
              <a:rPr lang="en-US" b="1" dirty="0"/>
              <a:t> </a:t>
            </a:r>
            <a:r>
              <a:rPr lang="en-US" b="1" dirty="0" err="1"/>
              <a:t>esposo</a:t>
            </a:r>
            <a:r>
              <a:rPr lang="en-US" b="1" dirty="0"/>
              <a:t> amigo, </a:t>
            </a:r>
            <a:r>
              <a:rPr lang="en-US" b="1" dirty="0" err="1"/>
              <a:t>pai</a:t>
            </a:r>
            <a:r>
              <a:rPr lang="en-US" b="1" dirty="0"/>
              <a:t> </a:t>
            </a:r>
            <a:r>
              <a:rPr lang="en-US" b="1" dirty="0" err="1"/>
              <a:t>devotado,sentinela</a:t>
            </a:r>
            <a:r>
              <a:rPr lang="en-US" b="1" dirty="0"/>
              <a:t> vigilante e </a:t>
            </a:r>
            <a:r>
              <a:rPr lang="en-US" b="1" dirty="0" err="1"/>
              <a:t>trabalhador</a:t>
            </a:r>
            <a:r>
              <a:rPr lang="en-US" b="1" dirty="0"/>
              <a:t> </a:t>
            </a:r>
            <a:r>
              <a:rPr lang="en-US" b="1" dirty="0" err="1"/>
              <a:t>fiel</a:t>
            </a:r>
            <a:r>
              <a:rPr lang="en-US" b="1" dirty="0" smtClean="0"/>
              <a:t>.</a:t>
            </a:r>
          </a:p>
          <a:p>
            <a:r>
              <a:rPr lang="en-US" b="1" dirty="0" err="1"/>
              <a:t>Assim</a:t>
            </a:r>
            <a:r>
              <a:rPr lang="en-US" b="1" dirty="0"/>
              <a:t> </a:t>
            </a:r>
            <a:r>
              <a:rPr lang="en-US" b="1" dirty="0" err="1" smtClean="0"/>
              <a:t>como</a:t>
            </a:r>
            <a:r>
              <a:rPr lang="en-US" b="1" dirty="0"/>
              <a:t> </a:t>
            </a:r>
            <a:r>
              <a:rPr lang="en-US" b="1" dirty="0" err="1" smtClean="0"/>
              <a:t>os</a:t>
            </a:r>
            <a:r>
              <a:rPr lang="en-US" b="1" dirty="0" smtClean="0"/>
              <a:t> </a:t>
            </a:r>
            <a:r>
              <a:rPr lang="en-US" b="1" dirty="0" err="1"/>
              <a:t>navios</a:t>
            </a:r>
            <a:r>
              <a:rPr lang="en-US" b="1" dirty="0"/>
              <a:t> do </a:t>
            </a:r>
            <a:r>
              <a:rPr lang="en-US" b="1" dirty="0" err="1"/>
              <a:t>mundo</a:t>
            </a:r>
            <a:r>
              <a:rPr lang="en-US" b="1" dirty="0"/>
              <a:t> </a:t>
            </a:r>
            <a:r>
              <a:rPr lang="en-US" b="1" dirty="0" err="1"/>
              <a:t>necessitam</a:t>
            </a:r>
            <a:r>
              <a:rPr lang="en-US" b="1" dirty="0"/>
              <a:t> de </a:t>
            </a:r>
            <a:r>
              <a:rPr lang="en-US" b="1" dirty="0" err="1"/>
              <a:t>âncoras</a:t>
            </a:r>
            <a:r>
              <a:rPr lang="en-US" b="1" dirty="0"/>
              <a:t> </a:t>
            </a:r>
            <a:r>
              <a:rPr lang="en-US" b="1" dirty="0" err="1"/>
              <a:t>firmes</a:t>
            </a:r>
            <a:r>
              <a:rPr lang="en-US" b="1" dirty="0"/>
              <a:t> </a:t>
            </a:r>
            <a:r>
              <a:rPr lang="en-US" b="1" dirty="0" err="1"/>
              <a:t>para</a:t>
            </a:r>
            <a:r>
              <a:rPr lang="en-US" b="1" dirty="0"/>
              <a:t> </a:t>
            </a:r>
            <a:r>
              <a:rPr lang="en-US" b="1" dirty="0" err="1" smtClean="0"/>
              <a:t>atenderem</a:t>
            </a:r>
            <a:r>
              <a:rPr lang="en-US" b="1" dirty="0"/>
              <a:t> </a:t>
            </a:r>
            <a:r>
              <a:rPr lang="en-US" b="1" dirty="0" err="1" smtClean="0"/>
              <a:t>eficientemente</a:t>
            </a:r>
            <a:r>
              <a:rPr lang="en-US" b="1" dirty="0" smtClean="0"/>
              <a:t> </a:t>
            </a:r>
            <a:r>
              <a:rPr lang="en-US" b="1" dirty="0" err="1"/>
              <a:t>à</a:t>
            </a:r>
            <a:r>
              <a:rPr lang="en-US" b="1" dirty="0"/>
              <a:t> </a:t>
            </a:r>
            <a:r>
              <a:rPr lang="en-US" b="1" dirty="0" err="1"/>
              <a:t>sua</a:t>
            </a:r>
            <a:r>
              <a:rPr lang="en-US" b="1" dirty="0"/>
              <a:t> </a:t>
            </a:r>
            <a:r>
              <a:rPr lang="en-US" b="1" dirty="0" err="1"/>
              <a:t>tarefa</a:t>
            </a:r>
            <a:r>
              <a:rPr lang="en-US" b="1" dirty="0"/>
              <a:t> </a:t>
            </a:r>
            <a:r>
              <a:rPr lang="en-US" b="1" dirty="0" err="1"/>
              <a:t>nos</a:t>
            </a:r>
            <a:r>
              <a:rPr lang="en-US" b="1" dirty="0"/>
              <a:t> </a:t>
            </a:r>
            <a:r>
              <a:rPr lang="en-US" b="1" dirty="0" err="1"/>
              <a:t>portos</a:t>
            </a:r>
            <a:r>
              <a:rPr lang="en-US" b="1" dirty="0"/>
              <a:t>, </a:t>
            </a:r>
            <a:r>
              <a:rPr lang="en-US" b="1" dirty="0" err="1"/>
              <a:t>também</a:t>
            </a:r>
            <a:r>
              <a:rPr lang="en-US" b="1" dirty="0"/>
              <a:t> </a:t>
            </a:r>
            <a:r>
              <a:rPr lang="en-US" b="1" dirty="0" err="1"/>
              <a:t>nós</a:t>
            </a:r>
            <a:r>
              <a:rPr lang="en-US" b="1" dirty="0"/>
              <a:t> </a:t>
            </a:r>
            <a:r>
              <a:rPr lang="en-US" b="1" dirty="0" err="1"/>
              <a:t>precisamos</a:t>
            </a:r>
            <a:r>
              <a:rPr lang="en-US" b="1" dirty="0"/>
              <a:t> de </a:t>
            </a:r>
            <a:r>
              <a:rPr lang="en-US" b="1" dirty="0" err="1" smtClean="0"/>
              <a:t>irmãos</a:t>
            </a:r>
            <a:r>
              <a:rPr lang="en-US" b="1" dirty="0"/>
              <a:t> </a:t>
            </a:r>
            <a:r>
              <a:rPr lang="en-US" b="1" dirty="0" err="1" smtClean="0"/>
              <a:t>corajosos</a:t>
            </a:r>
            <a:r>
              <a:rPr lang="en-US" b="1" dirty="0" smtClean="0"/>
              <a:t> </a:t>
            </a:r>
            <a:r>
              <a:rPr lang="en-US" b="1" dirty="0"/>
              <a:t>e </a:t>
            </a:r>
            <a:r>
              <a:rPr lang="en-US" b="1" dirty="0" err="1"/>
              <a:t>abnegados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façam</a:t>
            </a:r>
            <a:r>
              <a:rPr lang="en-US" b="1" dirty="0"/>
              <a:t> o </a:t>
            </a:r>
            <a:r>
              <a:rPr lang="en-US" b="1" dirty="0" err="1"/>
              <a:t>papel</a:t>
            </a:r>
            <a:r>
              <a:rPr lang="en-US" b="1" dirty="0"/>
              <a:t> de </a:t>
            </a:r>
            <a:r>
              <a:rPr lang="en-US" b="1" dirty="0" err="1"/>
              <a:t>âncoras</a:t>
            </a:r>
            <a:r>
              <a:rPr lang="en-US" b="1" dirty="0"/>
              <a:t> entre as </a:t>
            </a:r>
            <a:r>
              <a:rPr lang="en-US" b="1" dirty="0" err="1" smtClean="0"/>
              <a:t>criaturas</a:t>
            </a:r>
            <a:r>
              <a:rPr lang="en-US" b="1" dirty="0"/>
              <a:t> </a:t>
            </a:r>
            <a:r>
              <a:rPr lang="en-US" b="1" dirty="0" err="1" smtClean="0"/>
              <a:t>encarnadas</a:t>
            </a:r>
            <a:r>
              <a:rPr lang="en-US" b="1" dirty="0"/>
              <a:t>, a </a:t>
            </a:r>
            <a:r>
              <a:rPr lang="en-US" b="1" dirty="0" err="1"/>
              <a:t>fim</a:t>
            </a:r>
            <a:r>
              <a:rPr lang="en-US" b="1" dirty="0"/>
              <a:t> de </a:t>
            </a:r>
            <a:r>
              <a:rPr lang="en-US" b="1" dirty="0" err="1"/>
              <a:t>que</a:t>
            </a:r>
            <a:r>
              <a:rPr lang="en-US" b="1" dirty="0"/>
              <a:t>, </a:t>
            </a: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/>
              <a:t>elas</a:t>
            </a:r>
            <a:r>
              <a:rPr lang="en-US" b="1" dirty="0"/>
              <a:t>, </a:t>
            </a:r>
            <a:r>
              <a:rPr lang="en-US" b="1" dirty="0" err="1"/>
              <a:t>possam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grandes</a:t>
            </a:r>
            <a:r>
              <a:rPr lang="en-US" b="1" dirty="0"/>
              <a:t> </a:t>
            </a:r>
            <a:r>
              <a:rPr lang="en-US" b="1" dirty="0" err="1"/>
              <a:t>benfeitores</a:t>
            </a:r>
            <a:r>
              <a:rPr lang="en-US" b="1" dirty="0"/>
              <a:t> </a:t>
            </a:r>
            <a:r>
              <a:rPr lang="en-US" b="1" dirty="0" smtClean="0"/>
              <a:t>da </a:t>
            </a:r>
            <a:r>
              <a:rPr lang="en-US" b="1" dirty="0" err="1" smtClean="0"/>
              <a:t>Espiritualidade</a:t>
            </a:r>
            <a:r>
              <a:rPr lang="en-US" b="1" dirty="0" smtClean="0"/>
              <a:t> </a:t>
            </a:r>
            <a:r>
              <a:rPr lang="en-US" b="1" dirty="0"/>
              <a:t>Superior se </a:t>
            </a:r>
            <a:r>
              <a:rPr lang="en-US" b="1" dirty="0" err="1"/>
              <a:t>fazerem</a:t>
            </a:r>
            <a:r>
              <a:rPr lang="en-US" b="1" dirty="0"/>
              <a:t> </a:t>
            </a:r>
            <a:r>
              <a:rPr lang="en-US" b="1" dirty="0" err="1"/>
              <a:t>sentir</a:t>
            </a:r>
            <a:r>
              <a:rPr lang="en-US" b="1" dirty="0"/>
              <a:t> entre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homens</a:t>
            </a:r>
            <a:r>
              <a:rPr lang="en-US" b="1" dirty="0"/>
              <a:t> </a:t>
            </a:r>
            <a:r>
              <a:rPr lang="en-US" b="1" dirty="0" err="1"/>
              <a:t>ainda</a:t>
            </a:r>
            <a:r>
              <a:rPr lang="en-US" b="1" dirty="0"/>
              <a:t> </a:t>
            </a:r>
            <a:r>
              <a:rPr lang="en-US" b="1" dirty="0" err="1"/>
              <a:t>animalizados</a:t>
            </a:r>
            <a:r>
              <a:rPr lang="en-US" b="1" dirty="0"/>
              <a:t>,</a:t>
            </a:r>
          </a:p>
          <a:p>
            <a:r>
              <a:rPr lang="en-US" b="1" dirty="0" err="1"/>
              <a:t>ignorantes</a:t>
            </a:r>
            <a:r>
              <a:rPr lang="en-US" b="1" dirty="0"/>
              <a:t> e </a:t>
            </a:r>
            <a:r>
              <a:rPr lang="en-US" b="1" dirty="0" err="1"/>
              <a:t>infelizes</a:t>
            </a:r>
            <a:r>
              <a:rPr lang="en-US" b="1" dirty="0"/>
              <a:t>.</a:t>
            </a:r>
            <a:endParaRPr lang="en-US" b="1" dirty="0" smtClean="0"/>
          </a:p>
          <a:p>
            <a:endParaRPr lang="en-US" b="1" dirty="0"/>
          </a:p>
        </p:txBody>
      </p:sp>
      <p:pic>
        <p:nvPicPr>
          <p:cNvPr id="8" name="Picture 7" descr="0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"/>
          <a:stretch>
            <a:fillRect/>
          </a:stretch>
        </p:blipFill>
        <p:spPr bwMode="auto">
          <a:xfrm>
            <a:off x="0" y="1702257"/>
            <a:ext cx="3621119" cy="5155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303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"/>
          <a:stretch>
            <a:fillRect/>
          </a:stretch>
        </p:blipFill>
        <p:spPr bwMode="auto">
          <a:xfrm>
            <a:off x="0" y="1121329"/>
            <a:ext cx="9144000" cy="573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164619"/>
            <a:ext cx="5266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Baskerville"/>
                <a:cs typeface="Baskerville"/>
              </a:rPr>
              <a:t>Capítulo 35 - Culto </a:t>
            </a:r>
            <a:r>
              <a:rPr lang="en-US" sz="2800" b="1" i="1" dirty="0" smtClean="0">
                <a:latin typeface="Baskerville"/>
                <a:cs typeface="Baskerville"/>
              </a:rPr>
              <a:t>doméstico</a:t>
            </a:r>
            <a:endParaRPr lang="en-US" sz="2800" b="1" i="1" dirty="0">
              <a:latin typeface="Baskerville"/>
              <a:cs typeface="Baskerville"/>
            </a:endParaRPr>
          </a:p>
        </p:txBody>
      </p:sp>
      <p:pic>
        <p:nvPicPr>
          <p:cNvPr id="4" name="Picture 6" descr="img34-aura menin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84" r="22513" b="21107"/>
          <a:stretch>
            <a:fillRect/>
          </a:stretch>
        </p:blipFill>
        <p:spPr bwMode="auto">
          <a:xfrm>
            <a:off x="0" y="3063974"/>
            <a:ext cx="7805737" cy="252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ensageiros_29c_lu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" r="54124" b="23428"/>
          <a:stretch>
            <a:fillRect/>
          </a:stretch>
        </p:blipFill>
        <p:spPr bwMode="auto">
          <a:xfrm>
            <a:off x="1177185" y="0"/>
            <a:ext cx="5111750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1003530"/>
            <a:ext cx="9144000" cy="92333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b="1" dirty="0"/>
              <a:t>Dona Isabel </a:t>
            </a:r>
            <a:r>
              <a:rPr lang="en-US" b="1" dirty="0" err="1" smtClean="0"/>
              <a:t>convidou</a:t>
            </a:r>
            <a:r>
              <a:rPr lang="en-US" b="1" dirty="0" smtClean="0"/>
              <a:t> </a:t>
            </a:r>
            <a:r>
              <a:rPr lang="en-US" b="1" dirty="0" err="1" smtClean="0"/>
              <a:t>os</a:t>
            </a:r>
            <a:r>
              <a:rPr lang="en-US" b="1" dirty="0" smtClean="0"/>
              <a:t> </a:t>
            </a:r>
            <a:r>
              <a:rPr lang="en-US" b="1" dirty="0" err="1"/>
              <a:t>filhinhos</a:t>
            </a:r>
            <a:r>
              <a:rPr lang="en-US" b="1" dirty="0"/>
              <a:t> </a:t>
            </a:r>
            <a:r>
              <a:rPr lang="en-US" b="1" dirty="0" err="1"/>
              <a:t>para</a:t>
            </a:r>
            <a:r>
              <a:rPr lang="en-US" b="1" dirty="0"/>
              <a:t> o </a:t>
            </a:r>
            <a:r>
              <a:rPr lang="en-US" b="1" dirty="0" err="1"/>
              <a:t>culto</a:t>
            </a:r>
            <a:r>
              <a:rPr lang="en-US" b="1" dirty="0"/>
              <a:t> </a:t>
            </a:r>
            <a:r>
              <a:rPr lang="en-US" b="1" dirty="0" err="1"/>
              <a:t>doméstico</a:t>
            </a:r>
            <a:r>
              <a:rPr lang="en-US" b="1" dirty="0" smtClean="0"/>
              <a:t>. </a:t>
            </a:r>
            <a:r>
              <a:rPr lang="en-US" b="1" dirty="0"/>
              <a:t>— As </a:t>
            </a:r>
            <a:r>
              <a:rPr lang="en-US" b="1" dirty="0" err="1"/>
              <a:t>meninas</a:t>
            </a:r>
            <a:r>
              <a:rPr lang="en-US" b="1" dirty="0"/>
              <a:t> </a:t>
            </a:r>
            <a:r>
              <a:rPr lang="en-US" b="1" dirty="0" err="1"/>
              <a:t>são</a:t>
            </a:r>
            <a:r>
              <a:rPr lang="en-US" b="1" dirty="0"/>
              <a:t> </a:t>
            </a:r>
            <a:r>
              <a:rPr lang="en-US" b="1" dirty="0" err="1"/>
              <a:t>entidades</a:t>
            </a:r>
            <a:r>
              <a:rPr lang="en-US" b="1" dirty="0"/>
              <a:t> </a:t>
            </a:r>
            <a:r>
              <a:rPr lang="en-US" b="1" dirty="0" err="1"/>
              <a:t>amigas</a:t>
            </a:r>
            <a:r>
              <a:rPr lang="en-US" b="1" dirty="0"/>
              <a:t> de “</a:t>
            </a:r>
            <a:r>
              <a:rPr lang="en-US" b="1" dirty="0" err="1"/>
              <a:t>Nosso</a:t>
            </a:r>
            <a:r>
              <a:rPr lang="en-US" b="1" dirty="0"/>
              <a:t> </a:t>
            </a:r>
            <a:r>
              <a:rPr lang="en-US" b="1" dirty="0" err="1"/>
              <a:t>Lar</a:t>
            </a:r>
            <a:r>
              <a:rPr lang="en-US" b="1" dirty="0"/>
              <a:t>”,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vieram</a:t>
            </a:r>
            <a:r>
              <a:rPr lang="en-US" b="1" dirty="0"/>
              <a:t> </a:t>
            </a:r>
            <a:r>
              <a:rPr lang="en-US" b="1" dirty="0" err="1" smtClean="0"/>
              <a:t>para</a:t>
            </a:r>
            <a:r>
              <a:rPr lang="en-US" b="1" dirty="0"/>
              <a:t> </a:t>
            </a:r>
            <a:r>
              <a:rPr lang="en-US" b="1" dirty="0" err="1" smtClean="0"/>
              <a:t>serviço</a:t>
            </a:r>
            <a:r>
              <a:rPr lang="en-US" b="1" dirty="0" smtClean="0"/>
              <a:t> </a:t>
            </a:r>
            <a:r>
              <a:rPr lang="en-US" b="1" dirty="0" err="1"/>
              <a:t>espiritual</a:t>
            </a:r>
            <a:r>
              <a:rPr lang="en-US" b="1" dirty="0"/>
              <a:t> e </a:t>
            </a:r>
            <a:r>
              <a:rPr lang="en-US" b="1" dirty="0" err="1"/>
              <a:t>resgate</a:t>
            </a:r>
            <a:r>
              <a:rPr lang="en-US" b="1" dirty="0"/>
              <a:t> </a:t>
            </a:r>
            <a:r>
              <a:rPr lang="en-US" b="1" dirty="0" err="1"/>
              <a:t>necessário</a:t>
            </a:r>
            <a:r>
              <a:rPr lang="en-US" b="1" dirty="0"/>
              <a:t>, </a:t>
            </a:r>
            <a:r>
              <a:rPr lang="en-US" b="1" dirty="0" err="1"/>
              <a:t>na</a:t>
            </a:r>
            <a:r>
              <a:rPr lang="en-US" b="1" dirty="0"/>
              <a:t> Terra. O </a:t>
            </a:r>
            <a:r>
              <a:rPr lang="en-US" b="1" dirty="0" err="1"/>
              <a:t>mesmo</a:t>
            </a:r>
            <a:r>
              <a:rPr lang="en-US" b="1" dirty="0"/>
              <a:t>, </a:t>
            </a:r>
            <a:r>
              <a:rPr lang="en-US" b="1" dirty="0" err="1"/>
              <a:t>porém</a:t>
            </a:r>
            <a:r>
              <a:rPr lang="en-US" b="1" dirty="0"/>
              <a:t>, </a:t>
            </a:r>
            <a:r>
              <a:rPr lang="en-US" b="1" dirty="0" err="1"/>
              <a:t>não</a:t>
            </a:r>
            <a:r>
              <a:rPr lang="en-US" b="1" dirty="0"/>
              <a:t> </a:t>
            </a:r>
            <a:r>
              <a:rPr lang="en-US" b="1" dirty="0" err="1" smtClean="0"/>
              <a:t>acontece</a:t>
            </a:r>
            <a:r>
              <a:rPr lang="en-US" b="1" dirty="0"/>
              <a:t> </a:t>
            </a:r>
            <a:r>
              <a:rPr lang="en-US" b="1" dirty="0" err="1" smtClean="0"/>
              <a:t>ao</a:t>
            </a:r>
            <a:r>
              <a:rPr lang="en-US" b="1" dirty="0" smtClean="0"/>
              <a:t> </a:t>
            </a:r>
            <a:r>
              <a:rPr lang="en-US" b="1" dirty="0" err="1"/>
              <a:t>pequeno</a:t>
            </a:r>
            <a:r>
              <a:rPr lang="en-US" b="1" dirty="0"/>
              <a:t>,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procede</a:t>
            </a:r>
            <a:r>
              <a:rPr lang="en-US" b="1" dirty="0"/>
              <a:t> de </a:t>
            </a:r>
            <a:r>
              <a:rPr lang="en-US" b="1" dirty="0" err="1"/>
              <a:t>região</a:t>
            </a:r>
            <a:r>
              <a:rPr lang="en-US" b="1" dirty="0"/>
              <a:t> inferior.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380672"/>
            <a:ext cx="9144000" cy="1477328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b="1" dirty="0" err="1"/>
              <a:t>Todos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trabalhadores</a:t>
            </a:r>
            <a:r>
              <a:rPr lang="en-US" b="1" dirty="0"/>
              <a:t> </a:t>
            </a:r>
            <a:r>
              <a:rPr lang="en-US" b="1" dirty="0" err="1"/>
              <a:t>invisíveis</a:t>
            </a:r>
            <a:r>
              <a:rPr lang="en-US" b="1" dirty="0"/>
              <a:t> </a:t>
            </a:r>
            <a:r>
              <a:rPr lang="en-US" b="1" dirty="0" err="1"/>
              <a:t>sentaram</a:t>
            </a:r>
            <a:r>
              <a:rPr lang="en-US" b="1" dirty="0"/>
              <a:t>-se, </a:t>
            </a:r>
            <a:r>
              <a:rPr lang="en-US" b="1" dirty="0" err="1"/>
              <a:t>respeitosos</a:t>
            </a:r>
            <a:r>
              <a:rPr lang="en-US" b="1" dirty="0"/>
              <a:t>. </a:t>
            </a:r>
            <a:r>
              <a:rPr lang="en-US" b="1" dirty="0" err="1"/>
              <a:t>Isidoro</a:t>
            </a:r>
            <a:r>
              <a:rPr lang="en-US" b="1" dirty="0"/>
              <a:t> </a:t>
            </a:r>
            <a:r>
              <a:rPr lang="en-US" b="1" dirty="0" smtClean="0"/>
              <a:t>e </a:t>
            </a:r>
            <a:r>
              <a:rPr lang="en-US" b="1" dirty="0" err="1" smtClean="0"/>
              <a:t>alguns</a:t>
            </a:r>
            <a:r>
              <a:rPr lang="en-US" b="1" dirty="0" smtClean="0"/>
              <a:t> </a:t>
            </a:r>
            <a:r>
              <a:rPr lang="en-US" b="1" dirty="0" err="1"/>
              <a:t>companheiros</a:t>
            </a:r>
            <a:r>
              <a:rPr lang="en-US" b="1" dirty="0"/>
              <a:t> </a:t>
            </a:r>
            <a:r>
              <a:rPr lang="en-US" b="1" dirty="0" err="1"/>
              <a:t>mais</a:t>
            </a:r>
            <a:r>
              <a:rPr lang="en-US" b="1" dirty="0"/>
              <a:t> </a:t>
            </a:r>
            <a:r>
              <a:rPr lang="en-US" b="1" dirty="0" err="1"/>
              <a:t>íntimos</a:t>
            </a:r>
            <a:r>
              <a:rPr lang="en-US" b="1" dirty="0"/>
              <a:t> do </a:t>
            </a:r>
            <a:r>
              <a:rPr lang="en-US" b="1" dirty="0" err="1" smtClean="0"/>
              <a:t>casal</a:t>
            </a:r>
            <a:r>
              <a:rPr lang="en-US" b="1" dirty="0" smtClean="0"/>
              <a:t>.</a:t>
            </a:r>
            <a:r>
              <a:rPr lang="en-US" b="1" dirty="0"/>
              <a:t> Dona Isabel </a:t>
            </a:r>
            <a:r>
              <a:rPr lang="en-US" b="1" dirty="0" err="1"/>
              <a:t>pediu</a:t>
            </a:r>
            <a:r>
              <a:rPr lang="en-US" b="1" dirty="0"/>
              <a:t> </a:t>
            </a:r>
            <a:r>
              <a:rPr lang="en-US" b="1" dirty="0" err="1"/>
              <a:t>à</a:t>
            </a:r>
            <a:r>
              <a:rPr lang="en-US" b="1" dirty="0"/>
              <a:t> </a:t>
            </a:r>
            <a:r>
              <a:rPr lang="en-US" b="1" dirty="0" err="1"/>
              <a:t>filha</a:t>
            </a:r>
            <a:r>
              <a:rPr lang="en-US" b="1" dirty="0"/>
              <a:t> </a:t>
            </a:r>
            <a:r>
              <a:rPr lang="en-US" b="1" dirty="0" err="1"/>
              <a:t>mais</a:t>
            </a:r>
            <a:r>
              <a:rPr lang="en-US" b="1" dirty="0"/>
              <a:t> </a:t>
            </a:r>
            <a:r>
              <a:rPr lang="en-US" b="1" dirty="0" err="1"/>
              <a:t>velha</a:t>
            </a:r>
            <a:r>
              <a:rPr lang="en-US" b="1" dirty="0"/>
              <a:t> </a:t>
            </a:r>
            <a:r>
              <a:rPr lang="en-US" b="1" dirty="0" err="1"/>
              <a:t>lesse</a:t>
            </a:r>
            <a:r>
              <a:rPr lang="en-US" b="1" dirty="0"/>
              <a:t> </a:t>
            </a:r>
            <a:r>
              <a:rPr lang="en-US" b="1" dirty="0" err="1"/>
              <a:t>uma</a:t>
            </a:r>
            <a:r>
              <a:rPr lang="en-US" b="1" dirty="0"/>
              <a:t> </a:t>
            </a:r>
            <a:r>
              <a:rPr lang="en-US" b="1" dirty="0" err="1"/>
              <a:t>página</a:t>
            </a:r>
            <a:r>
              <a:rPr lang="en-US" b="1" dirty="0"/>
              <a:t> </a:t>
            </a:r>
            <a:r>
              <a:rPr lang="en-US" b="1" dirty="0" err="1"/>
              <a:t>instrutiva</a:t>
            </a:r>
            <a:r>
              <a:rPr lang="en-US" b="1" dirty="0"/>
              <a:t> e</a:t>
            </a:r>
          </a:p>
          <a:p>
            <a:r>
              <a:rPr lang="en-US" b="1" dirty="0" err="1" smtClean="0"/>
              <a:t>Consoladora</a:t>
            </a:r>
            <a:r>
              <a:rPr lang="en-US" b="1" dirty="0" smtClean="0"/>
              <a:t>. </a:t>
            </a:r>
            <a:r>
              <a:rPr lang="en-US" b="1" dirty="0" err="1" smtClean="0"/>
              <a:t>Joaninha</a:t>
            </a:r>
            <a:r>
              <a:rPr lang="en-US" b="1" dirty="0" smtClean="0"/>
              <a:t> </a:t>
            </a:r>
            <a:r>
              <a:rPr lang="en-US" b="1" dirty="0" err="1" smtClean="0"/>
              <a:t>leu</a:t>
            </a:r>
            <a:r>
              <a:rPr lang="en-US" b="1" dirty="0" smtClean="0"/>
              <a:t> </a:t>
            </a:r>
            <a:r>
              <a:rPr lang="en-US" b="1" dirty="0" err="1" smtClean="0"/>
              <a:t>sobre</a:t>
            </a:r>
            <a:r>
              <a:rPr lang="en-US" b="1" dirty="0" smtClean="0"/>
              <a:t> o </a:t>
            </a:r>
            <a:r>
              <a:rPr lang="en-US" b="1" dirty="0" err="1" smtClean="0"/>
              <a:t>suicidio</a:t>
            </a:r>
            <a:r>
              <a:rPr lang="en-US" b="1" dirty="0" smtClean="0"/>
              <a:t> de </a:t>
            </a:r>
            <a:r>
              <a:rPr lang="en-US" b="1" dirty="0" err="1" smtClean="0"/>
              <a:t>uma</a:t>
            </a:r>
            <a:r>
              <a:rPr lang="en-US" b="1" dirty="0" smtClean="0"/>
              <a:t> </a:t>
            </a:r>
            <a:r>
              <a:rPr lang="en-US" b="1" dirty="0" err="1" smtClean="0"/>
              <a:t>menina</a:t>
            </a:r>
            <a:r>
              <a:rPr lang="en-US" b="1" dirty="0" smtClean="0"/>
              <a:t> </a:t>
            </a:r>
            <a:r>
              <a:rPr lang="en-US" b="1" dirty="0" err="1" smtClean="0"/>
              <a:t>em</a:t>
            </a:r>
            <a:r>
              <a:rPr lang="en-US" b="1" dirty="0" smtClean="0"/>
              <a:t> outro </a:t>
            </a:r>
            <a:r>
              <a:rPr lang="en-US" b="1" dirty="0" err="1" smtClean="0"/>
              <a:t>bairro</a:t>
            </a:r>
            <a:r>
              <a:rPr lang="en-US" b="1" dirty="0" smtClean="0"/>
              <a:t>. Isabel </a:t>
            </a:r>
            <a:r>
              <a:rPr lang="en-US" b="1" dirty="0" err="1" smtClean="0"/>
              <a:t>abriu</a:t>
            </a:r>
            <a:r>
              <a:rPr lang="en-US" b="1" dirty="0" smtClean="0"/>
              <a:t> o </a:t>
            </a:r>
            <a:r>
              <a:rPr lang="en-US" b="1" dirty="0" err="1" smtClean="0"/>
              <a:t>Evangelho</a:t>
            </a:r>
            <a:r>
              <a:rPr lang="en-US" b="1" dirty="0"/>
              <a:t> </a:t>
            </a:r>
            <a:r>
              <a:rPr lang="en-US" b="1" dirty="0" smtClean="0"/>
              <a:t>e </a:t>
            </a:r>
            <a:r>
              <a:rPr lang="en-US" b="1" dirty="0" err="1" smtClean="0"/>
              <a:t>Isidoro</a:t>
            </a:r>
            <a:r>
              <a:rPr lang="en-US" b="1" dirty="0" smtClean="0"/>
              <a:t> </a:t>
            </a:r>
            <a:r>
              <a:rPr lang="en-US" b="1" dirty="0" err="1" smtClean="0"/>
              <a:t>ajudou</a:t>
            </a:r>
            <a:r>
              <a:rPr lang="en-US" b="1" dirty="0" smtClean="0"/>
              <a:t> </a:t>
            </a:r>
            <a:r>
              <a:rPr lang="en-US" b="1" dirty="0" err="1" smtClean="0"/>
              <a:t>na</a:t>
            </a:r>
            <a:r>
              <a:rPr lang="en-US" b="1" dirty="0" smtClean="0"/>
              <a:t> </a:t>
            </a:r>
            <a:r>
              <a:rPr lang="en-US" b="1" dirty="0" err="1" smtClean="0"/>
              <a:t>liçāo</a:t>
            </a:r>
            <a:r>
              <a:rPr lang="en-US" b="1" dirty="0" smtClean="0"/>
              <a:t> a </a:t>
            </a:r>
            <a:r>
              <a:rPr lang="en-US" b="1" dirty="0" err="1" smtClean="0"/>
              <a:t>ser</a:t>
            </a:r>
            <a:r>
              <a:rPr lang="en-US" b="1" dirty="0" smtClean="0"/>
              <a:t> </a:t>
            </a:r>
            <a:r>
              <a:rPr lang="en-US" b="1" dirty="0" err="1" smtClean="0"/>
              <a:t>lida</a:t>
            </a:r>
            <a:r>
              <a:rPr lang="en-US" b="1" dirty="0" smtClean="0"/>
              <a:t>. O </a:t>
            </a:r>
            <a:r>
              <a:rPr lang="en-US" b="1" dirty="0" err="1" smtClean="0"/>
              <a:t>irmāo</a:t>
            </a:r>
            <a:r>
              <a:rPr lang="en-US" b="1" dirty="0" smtClean="0"/>
              <a:t> </a:t>
            </a:r>
            <a:r>
              <a:rPr lang="en-US" b="1" dirty="0" err="1"/>
              <a:t>Fábio</a:t>
            </a:r>
            <a:r>
              <a:rPr lang="en-US" b="1" dirty="0"/>
              <a:t> </a:t>
            </a:r>
            <a:r>
              <a:rPr lang="en-US" b="1" dirty="0" err="1"/>
              <a:t>Aleto</a:t>
            </a:r>
            <a:r>
              <a:rPr lang="en-US" b="1" dirty="0"/>
              <a:t>,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vai</a:t>
            </a:r>
            <a:r>
              <a:rPr lang="en-US" b="1" dirty="0"/>
              <a:t> </a:t>
            </a:r>
            <a:r>
              <a:rPr lang="en-US" b="1" dirty="0" err="1"/>
              <a:t>dar</a:t>
            </a:r>
            <a:r>
              <a:rPr lang="en-US" b="1" dirty="0"/>
              <a:t> a </a:t>
            </a:r>
            <a:r>
              <a:rPr lang="en-US" b="1" dirty="0" err="1"/>
              <a:t>interpretação</a:t>
            </a:r>
            <a:endParaRPr lang="en-US" b="1" dirty="0"/>
          </a:p>
          <a:p>
            <a:r>
              <a:rPr lang="en-US" b="1" dirty="0" err="1"/>
              <a:t>espiritual</a:t>
            </a:r>
            <a:r>
              <a:rPr lang="en-US" b="1" dirty="0"/>
              <a:t> do </a:t>
            </a:r>
            <a:r>
              <a:rPr lang="en-US" b="1" dirty="0" err="1"/>
              <a:t>texto</a:t>
            </a:r>
            <a:r>
              <a:rPr lang="en-US" b="1" dirty="0"/>
              <a:t> </a:t>
            </a:r>
            <a:r>
              <a:rPr lang="en-US" b="1" dirty="0" smtClean="0"/>
              <a:t>lido </a:t>
            </a:r>
            <a:r>
              <a:rPr lang="en-US" b="1" dirty="0" err="1" smtClean="0"/>
              <a:t>coloca</a:t>
            </a:r>
            <a:r>
              <a:rPr lang="en-US" b="1" dirty="0" smtClean="0"/>
              <a:t> a </a:t>
            </a:r>
            <a:r>
              <a:rPr lang="en-US" b="1" dirty="0" err="1" smtClean="0"/>
              <a:t>māo</a:t>
            </a:r>
            <a:r>
              <a:rPr lang="en-US" b="1" dirty="0" smtClean="0"/>
              <a:t> </a:t>
            </a:r>
            <a:r>
              <a:rPr lang="en-US" b="1" dirty="0" err="1" smtClean="0"/>
              <a:t>na</a:t>
            </a:r>
            <a:r>
              <a:rPr lang="en-US" b="1" dirty="0" smtClean="0"/>
              <a:t> </a:t>
            </a:r>
            <a:r>
              <a:rPr lang="en-US" b="1" dirty="0" err="1" smtClean="0"/>
              <a:t>fronte</a:t>
            </a:r>
            <a:r>
              <a:rPr lang="en-US" b="1" dirty="0" smtClean="0"/>
              <a:t> de Isabel.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539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"/>
          <a:stretch>
            <a:fillRect/>
          </a:stretch>
        </p:blipFill>
        <p:spPr bwMode="auto">
          <a:xfrm>
            <a:off x="0" y="1134838"/>
            <a:ext cx="9144000" cy="57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164619"/>
            <a:ext cx="5266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Baskerville"/>
                <a:cs typeface="Baskerville"/>
              </a:rPr>
              <a:t>Capítulo 35 - Culto </a:t>
            </a:r>
            <a:r>
              <a:rPr lang="en-US" sz="2800" b="1" i="1" dirty="0" smtClean="0">
                <a:latin typeface="Baskerville"/>
                <a:cs typeface="Baskerville"/>
              </a:rPr>
              <a:t>doméstico</a:t>
            </a:r>
            <a:endParaRPr lang="en-US" sz="2800" b="1" i="1" dirty="0">
              <a:latin typeface="Baskerville"/>
              <a:cs typeface="Baskerville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657671"/>
            <a:ext cx="9144000" cy="1200329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estiverem</a:t>
            </a:r>
            <a:r>
              <a:rPr lang="en-US" b="1" dirty="0"/>
              <a:t> </a:t>
            </a:r>
            <a:r>
              <a:rPr lang="en-US" b="1" dirty="0" err="1"/>
              <a:t>nas</a:t>
            </a:r>
            <a:r>
              <a:rPr lang="en-US" b="1" dirty="0"/>
              <a:t> </a:t>
            </a:r>
            <a:r>
              <a:rPr lang="en-US" b="1" dirty="0" err="1"/>
              <a:t>mesmas</a:t>
            </a:r>
            <a:r>
              <a:rPr lang="en-US" b="1" dirty="0"/>
              <a:t> </a:t>
            </a:r>
            <a:r>
              <a:rPr lang="en-US" b="1" dirty="0" err="1"/>
              <a:t>condições</a:t>
            </a:r>
            <a:r>
              <a:rPr lang="en-US" b="1" dirty="0"/>
              <a:t> dele, </a:t>
            </a:r>
            <a:r>
              <a:rPr lang="en-US" b="1" dirty="0" err="1" smtClean="0"/>
              <a:t>poderão</a:t>
            </a:r>
            <a:r>
              <a:rPr lang="en-US" b="1" dirty="0"/>
              <a:t> </a:t>
            </a:r>
            <a:r>
              <a:rPr lang="en-US" b="1" dirty="0" err="1" smtClean="0"/>
              <a:t>ouvir</a:t>
            </a:r>
            <a:r>
              <a:rPr lang="en-US" b="1" dirty="0" err="1"/>
              <a:t>-lhe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pensamentos</a:t>
            </a:r>
            <a:r>
              <a:rPr lang="en-US" b="1" dirty="0"/>
              <a:t>; mas,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estiverem</a:t>
            </a:r>
            <a:r>
              <a:rPr lang="en-US" b="1" dirty="0"/>
              <a:t> </a:t>
            </a:r>
            <a:r>
              <a:rPr lang="en-US" b="1" dirty="0" err="1"/>
              <a:t>em</a:t>
            </a:r>
            <a:r>
              <a:rPr lang="en-US" b="1" dirty="0"/>
              <a:t> </a:t>
            </a:r>
            <a:r>
              <a:rPr lang="en-US" b="1" dirty="0" err="1"/>
              <a:t>zona</a:t>
            </a:r>
            <a:r>
              <a:rPr lang="en-US" b="1" dirty="0"/>
              <a:t> mental inferior</a:t>
            </a:r>
            <a:r>
              <a:rPr lang="en-US" b="1" dirty="0" smtClean="0"/>
              <a:t>, </a:t>
            </a:r>
            <a:r>
              <a:rPr lang="en-US" b="1" dirty="0" err="1" smtClean="0"/>
              <a:t>receberão</a:t>
            </a:r>
            <a:r>
              <a:rPr lang="en-US" b="1" dirty="0" smtClean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valores</a:t>
            </a:r>
            <a:r>
              <a:rPr lang="en-US" b="1" dirty="0"/>
              <a:t> </a:t>
            </a:r>
            <a:r>
              <a:rPr lang="en-US" b="1" dirty="0" err="1"/>
              <a:t>interpretativos</a:t>
            </a:r>
            <a:r>
              <a:rPr lang="en-US" b="1" dirty="0"/>
              <a:t>, </a:t>
            </a:r>
            <a:r>
              <a:rPr lang="en-US" b="1" dirty="0" err="1"/>
              <a:t>como</a:t>
            </a:r>
            <a:r>
              <a:rPr lang="en-US" b="1" dirty="0"/>
              <a:t> </a:t>
            </a:r>
            <a:r>
              <a:rPr lang="en-US" b="1" dirty="0" err="1"/>
              <a:t>acontece</a:t>
            </a:r>
            <a:r>
              <a:rPr lang="en-US" b="1" dirty="0"/>
              <a:t> entre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encarnados</a:t>
            </a:r>
            <a:r>
              <a:rPr lang="en-US" b="1" dirty="0"/>
              <a:t>, </a:t>
            </a:r>
            <a:r>
              <a:rPr lang="en-US" b="1" dirty="0" err="1" smtClean="0"/>
              <a:t>isto</a:t>
            </a:r>
            <a:r>
              <a:rPr lang="en-US" b="1" dirty="0"/>
              <a:t> </a:t>
            </a:r>
            <a:r>
              <a:rPr lang="en-US" b="1" dirty="0" err="1" smtClean="0"/>
              <a:t>é</a:t>
            </a:r>
            <a:r>
              <a:rPr lang="en-US" b="1" dirty="0"/>
              <a:t>, </a:t>
            </a:r>
            <a:r>
              <a:rPr lang="en-US" b="1" dirty="0" err="1"/>
              <a:t>teremos</a:t>
            </a:r>
            <a:r>
              <a:rPr lang="en-US" b="1" dirty="0"/>
              <a:t> a </a:t>
            </a:r>
            <a:r>
              <a:rPr lang="en-US" b="1" dirty="0" err="1"/>
              <a:t>luz</a:t>
            </a:r>
            <a:r>
              <a:rPr lang="en-US" b="1" dirty="0"/>
              <a:t> </a:t>
            </a:r>
            <a:r>
              <a:rPr lang="en-US" b="1" dirty="0" err="1"/>
              <a:t>espiritual</a:t>
            </a:r>
            <a:r>
              <a:rPr lang="en-US" b="1" dirty="0"/>
              <a:t> do </a:t>
            </a:r>
            <a:r>
              <a:rPr lang="en-US" b="1" dirty="0" err="1"/>
              <a:t>verbo</a:t>
            </a:r>
            <a:r>
              <a:rPr lang="en-US" b="1" dirty="0"/>
              <a:t> de </a:t>
            </a:r>
            <a:r>
              <a:rPr lang="en-US" b="1" dirty="0" err="1"/>
              <a:t>Fábio</a:t>
            </a:r>
            <a:r>
              <a:rPr lang="en-US" b="1" dirty="0"/>
              <a:t>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tradução</a:t>
            </a:r>
            <a:r>
              <a:rPr lang="en-US" b="1" dirty="0"/>
              <a:t> do </a:t>
            </a:r>
            <a:r>
              <a:rPr lang="en-US" b="1" dirty="0" err="1"/>
              <a:t>verbo</a:t>
            </a:r>
            <a:endParaRPr lang="en-US" b="1" dirty="0"/>
          </a:p>
          <a:p>
            <a:r>
              <a:rPr lang="en-US" b="1" dirty="0" err="1"/>
              <a:t>materializado</a:t>
            </a:r>
            <a:r>
              <a:rPr lang="en-US" b="1" dirty="0"/>
              <a:t> de </a:t>
            </a:r>
            <a:r>
              <a:rPr lang="en-US" b="1" dirty="0" smtClean="0"/>
              <a:t>Isabel.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1433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"/>
          <a:stretch>
            <a:fillRect/>
          </a:stretch>
        </p:blipFill>
        <p:spPr bwMode="auto">
          <a:xfrm>
            <a:off x="0" y="1134838"/>
            <a:ext cx="9144000" cy="57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164619"/>
            <a:ext cx="4540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err="1">
                <a:solidFill>
                  <a:srgbClr val="000000"/>
                </a:solidFill>
                <a:latin typeface="Baskerville"/>
                <a:cs typeface="Baskerville"/>
              </a:rPr>
              <a:t>Capítulo</a:t>
            </a:r>
            <a:r>
              <a:rPr lang="en-US" sz="2800" b="1" i="1" dirty="0">
                <a:solidFill>
                  <a:srgbClr val="000000"/>
                </a:solidFill>
                <a:latin typeface="Baskerville"/>
                <a:cs typeface="Baskerville"/>
              </a:rPr>
              <a:t> 36 - </a:t>
            </a:r>
            <a:r>
              <a:rPr lang="en-US" sz="2800" b="1" i="1" dirty="0" err="1">
                <a:solidFill>
                  <a:srgbClr val="000000"/>
                </a:solidFill>
                <a:latin typeface="Baskerville"/>
                <a:cs typeface="Baskerville"/>
              </a:rPr>
              <a:t>Mãe</a:t>
            </a:r>
            <a:r>
              <a:rPr lang="en-US" sz="2800" b="1" i="1" dirty="0">
                <a:solidFill>
                  <a:srgbClr val="000000"/>
                </a:solidFill>
                <a:latin typeface="Baskerville"/>
                <a:cs typeface="Baskerville"/>
              </a:rPr>
              <a:t> e </a:t>
            </a:r>
            <a:r>
              <a:rPr lang="en-US" sz="2800" b="1" i="1" dirty="0" err="1">
                <a:solidFill>
                  <a:srgbClr val="000000"/>
                </a:solidFill>
                <a:latin typeface="Baskerville"/>
                <a:cs typeface="Baskerville"/>
              </a:rPr>
              <a:t>filhos</a:t>
            </a:r>
            <a:endParaRPr lang="en-US" sz="2800" b="1" i="1" dirty="0">
              <a:solidFill>
                <a:srgbClr val="000000"/>
              </a:solidFill>
              <a:latin typeface="Baskerville"/>
              <a:cs typeface="Baskervill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473005"/>
            <a:ext cx="9144000" cy="1384995"/>
          </a:xfrm>
          <a:prstGeom prst="rect">
            <a:avLst/>
          </a:prstGeom>
          <a:solidFill>
            <a:srgbClr val="D9D9D9"/>
          </a:solidFill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— </a:t>
            </a:r>
            <a:r>
              <a:rPr lang="en-US" sz="1400" b="1" dirty="0" err="1"/>
              <a:t>Mamãe</a:t>
            </a:r>
            <a:r>
              <a:rPr lang="en-US" sz="1400" b="1" dirty="0"/>
              <a:t>, se Jesus </a:t>
            </a:r>
            <a:r>
              <a:rPr lang="en-US" sz="1400" b="1" dirty="0" err="1"/>
              <a:t>é</a:t>
            </a:r>
            <a:r>
              <a:rPr lang="en-US" sz="1400" b="1" dirty="0"/>
              <a:t> </a:t>
            </a:r>
            <a:r>
              <a:rPr lang="en-US" sz="1400" b="1" dirty="0" err="1"/>
              <a:t>tão</a:t>
            </a:r>
            <a:r>
              <a:rPr lang="en-US" sz="1400" b="1" dirty="0"/>
              <a:t> </a:t>
            </a:r>
            <a:r>
              <a:rPr lang="en-US" sz="1400" b="1" dirty="0" err="1"/>
              <a:t>bom</a:t>
            </a:r>
            <a:r>
              <a:rPr lang="en-US" sz="1400" b="1" dirty="0"/>
              <a:t>, </a:t>
            </a:r>
            <a:r>
              <a:rPr lang="en-US" sz="1400" b="1" dirty="0" err="1"/>
              <a:t>porque</a:t>
            </a:r>
            <a:r>
              <a:rPr lang="en-US" sz="1400" b="1" dirty="0"/>
              <a:t> </a:t>
            </a:r>
            <a:r>
              <a:rPr lang="en-US" sz="1400" b="1" dirty="0" err="1"/>
              <a:t>estamos</a:t>
            </a:r>
            <a:r>
              <a:rPr lang="en-US" sz="1400" b="1" dirty="0"/>
              <a:t> </a:t>
            </a:r>
            <a:r>
              <a:rPr lang="en-US" sz="1400" b="1" dirty="0" err="1"/>
              <a:t>comendo</a:t>
            </a:r>
            <a:r>
              <a:rPr lang="en-US" sz="1400" b="1" dirty="0"/>
              <a:t> </a:t>
            </a:r>
            <a:r>
              <a:rPr lang="en-US" sz="1400" b="1" dirty="0" err="1"/>
              <a:t>só</a:t>
            </a:r>
            <a:r>
              <a:rPr lang="en-US" sz="1400" b="1" dirty="0"/>
              <a:t> </a:t>
            </a:r>
            <a:r>
              <a:rPr lang="en-US" sz="1400" b="1" dirty="0" err="1"/>
              <a:t>uma</a:t>
            </a:r>
            <a:r>
              <a:rPr lang="en-US" sz="1400" b="1" dirty="0"/>
              <a:t> </a:t>
            </a:r>
            <a:r>
              <a:rPr lang="en-US" sz="1400" b="1" dirty="0" err="1"/>
              <a:t>vez</a:t>
            </a:r>
            <a:r>
              <a:rPr lang="en-US" sz="1400" b="1" dirty="0"/>
              <a:t> </a:t>
            </a:r>
            <a:r>
              <a:rPr lang="en-US" sz="1400" b="1" dirty="0" err="1" smtClean="0"/>
              <a:t>por</a:t>
            </a:r>
            <a:r>
              <a:rPr lang="en-US" sz="1400" b="1" dirty="0"/>
              <a:t> </a:t>
            </a:r>
            <a:r>
              <a:rPr lang="en-US" sz="1400" b="1" dirty="0" err="1" smtClean="0"/>
              <a:t>dia</a:t>
            </a:r>
            <a:r>
              <a:rPr lang="en-US" sz="1400" b="1" dirty="0"/>
              <a:t>, </a:t>
            </a:r>
            <a:r>
              <a:rPr lang="en-US" sz="1400" b="1" dirty="0" err="1"/>
              <a:t>aqui</a:t>
            </a:r>
            <a:r>
              <a:rPr lang="en-US" sz="1400" b="1" dirty="0"/>
              <a:t> </a:t>
            </a:r>
            <a:r>
              <a:rPr lang="en-US" sz="1400" b="1" dirty="0" err="1"/>
              <a:t>em</a:t>
            </a:r>
            <a:r>
              <a:rPr lang="en-US" sz="1400" b="1" dirty="0"/>
              <a:t> casa? Na casa de Dona </a:t>
            </a:r>
            <a:r>
              <a:rPr lang="en-US" sz="1400" b="1" dirty="0" err="1"/>
              <a:t>Fausta</a:t>
            </a:r>
            <a:r>
              <a:rPr lang="en-US" sz="1400" b="1" dirty="0"/>
              <a:t>, </a:t>
            </a:r>
            <a:r>
              <a:rPr lang="en-US" sz="1400" b="1" dirty="0" err="1"/>
              <a:t>eles</a:t>
            </a:r>
            <a:r>
              <a:rPr lang="en-US" sz="1400" b="1" dirty="0"/>
              <a:t> </a:t>
            </a:r>
            <a:r>
              <a:rPr lang="en-US" sz="1400" b="1" dirty="0" err="1"/>
              <a:t>fazem</a:t>
            </a:r>
            <a:r>
              <a:rPr lang="en-US" sz="1400" b="1" dirty="0"/>
              <a:t> </a:t>
            </a:r>
            <a:r>
              <a:rPr lang="en-US" sz="1400" b="1" dirty="0" err="1"/>
              <a:t>duas</a:t>
            </a:r>
            <a:r>
              <a:rPr lang="en-US" sz="1400" b="1" dirty="0"/>
              <a:t> </a:t>
            </a:r>
            <a:r>
              <a:rPr lang="en-US" sz="1400" b="1" dirty="0" err="1"/>
              <a:t>refeições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almoçam</a:t>
            </a:r>
            <a:r>
              <a:rPr lang="en-US" sz="1400" b="1" dirty="0" smtClean="0"/>
              <a:t> </a:t>
            </a:r>
            <a:r>
              <a:rPr lang="en-US" sz="1400" b="1" dirty="0"/>
              <a:t>e </a:t>
            </a:r>
            <a:r>
              <a:rPr lang="en-US" sz="1400" b="1" dirty="0" err="1"/>
              <a:t>jantam</a:t>
            </a:r>
            <a:r>
              <a:rPr lang="en-US" sz="1400" b="1" dirty="0"/>
              <a:t>. </a:t>
            </a:r>
            <a:r>
              <a:rPr lang="en-US" sz="1400" b="1" dirty="0" err="1"/>
              <a:t>Neli</a:t>
            </a:r>
            <a:r>
              <a:rPr lang="en-US" sz="1400" b="1" dirty="0"/>
              <a:t> me </a:t>
            </a:r>
            <a:r>
              <a:rPr lang="en-US" sz="1400" b="1" dirty="0" err="1"/>
              <a:t>contou</a:t>
            </a:r>
            <a:r>
              <a:rPr lang="en-US" sz="1400" b="1" dirty="0"/>
              <a:t> </a:t>
            </a:r>
            <a:r>
              <a:rPr lang="en-US" sz="1400" b="1" dirty="0" err="1"/>
              <a:t>que</a:t>
            </a:r>
            <a:r>
              <a:rPr lang="en-US" sz="1400" b="1" dirty="0"/>
              <a:t> no tempo de </a:t>
            </a:r>
            <a:r>
              <a:rPr lang="en-US" sz="1400" b="1" dirty="0" err="1"/>
              <a:t>papai</a:t>
            </a:r>
            <a:r>
              <a:rPr lang="en-US" sz="1400" b="1" dirty="0"/>
              <a:t> </a:t>
            </a:r>
            <a:r>
              <a:rPr lang="en-US" sz="1400" b="1" dirty="0" err="1"/>
              <a:t>também</a:t>
            </a:r>
            <a:r>
              <a:rPr lang="en-US" sz="1400" b="1" dirty="0"/>
              <a:t> </a:t>
            </a:r>
            <a:r>
              <a:rPr lang="en-US" sz="1400" b="1" dirty="0" err="1" smtClean="0"/>
              <a:t>fazíamos</a:t>
            </a:r>
            <a:r>
              <a:rPr lang="en-US" sz="1400" b="1" dirty="0"/>
              <a:t> </a:t>
            </a:r>
            <a:r>
              <a:rPr lang="en-US" sz="1400" b="1" dirty="0" err="1" smtClean="0"/>
              <a:t>assim</a:t>
            </a:r>
            <a:r>
              <a:rPr lang="en-US" sz="1400" b="1" dirty="0"/>
              <a:t>, mas agora... </a:t>
            </a:r>
            <a:r>
              <a:rPr lang="en-US" sz="1400" b="1" dirty="0" err="1"/>
              <a:t>Porque</a:t>
            </a:r>
            <a:r>
              <a:rPr lang="en-US" sz="1400" b="1" dirty="0"/>
              <a:t> </a:t>
            </a:r>
            <a:r>
              <a:rPr lang="en-US" sz="1400" b="1" dirty="0" err="1"/>
              <a:t>será</a:t>
            </a:r>
            <a:r>
              <a:rPr lang="en-US" sz="1400" b="1" dirty="0" smtClean="0"/>
              <a:t>?</a:t>
            </a:r>
            <a:r>
              <a:rPr lang="en-US" sz="1400" b="1" dirty="0"/>
              <a:t> — </a:t>
            </a:r>
            <a:r>
              <a:rPr lang="en-US" sz="1400" b="1" dirty="0" err="1"/>
              <a:t>Ora</a:t>
            </a:r>
            <a:r>
              <a:rPr lang="en-US" sz="1400" b="1" dirty="0"/>
              <a:t>, </a:t>
            </a:r>
            <a:r>
              <a:rPr lang="en-US" sz="1400" b="1" dirty="0" err="1"/>
              <a:t>Marieta</a:t>
            </a:r>
            <a:r>
              <a:rPr lang="en-US" sz="1400" b="1" dirty="0"/>
              <a:t>, </a:t>
            </a:r>
            <a:r>
              <a:rPr lang="en-US" sz="1400" b="1" dirty="0" err="1"/>
              <a:t>você</a:t>
            </a:r>
            <a:r>
              <a:rPr lang="en-US" sz="1400" b="1" dirty="0"/>
              <a:t> vive </a:t>
            </a:r>
            <a:r>
              <a:rPr lang="en-US" sz="1400" b="1" dirty="0" err="1"/>
              <a:t>muito</a:t>
            </a:r>
            <a:r>
              <a:rPr lang="en-US" sz="1400" b="1" dirty="0"/>
              <a:t> </a:t>
            </a:r>
            <a:r>
              <a:rPr lang="en-US" sz="1400" b="1" dirty="0" err="1"/>
              <a:t>impressionada</a:t>
            </a:r>
            <a:r>
              <a:rPr lang="en-US" sz="1400" b="1" dirty="0"/>
              <a:t> com </a:t>
            </a:r>
            <a:r>
              <a:rPr lang="en-US" sz="1400" b="1" dirty="0" err="1"/>
              <a:t>essa</a:t>
            </a:r>
            <a:r>
              <a:rPr lang="en-US" sz="1400" b="1" dirty="0"/>
              <a:t> </a:t>
            </a:r>
            <a:r>
              <a:rPr lang="en-US" sz="1400" b="1" dirty="0" err="1"/>
              <a:t>questão</a:t>
            </a:r>
            <a:r>
              <a:rPr lang="en-US" sz="1400" b="1" dirty="0" smtClean="0"/>
              <a:t>.</a:t>
            </a:r>
            <a:r>
              <a:rPr lang="en-US" sz="1400" b="1" dirty="0"/>
              <a:t> </a:t>
            </a:r>
            <a:r>
              <a:rPr lang="en-US" sz="1400" b="1" dirty="0" err="1"/>
              <a:t>Há</a:t>
            </a:r>
            <a:r>
              <a:rPr lang="en-US" sz="1400" b="1" dirty="0"/>
              <a:t> </a:t>
            </a:r>
            <a:r>
              <a:rPr lang="en-US" sz="1400" b="1" dirty="0" err="1"/>
              <a:t>quanto</a:t>
            </a:r>
            <a:r>
              <a:rPr lang="en-US" sz="1400" b="1" dirty="0"/>
              <a:t> tempo </a:t>
            </a:r>
            <a:r>
              <a:rPr lang="en-US" sz="1400" b="1" dirty="0" err="1"/>
              <a:t>estamos</a:t>
            </a:r>
            <a:r>
              <a:rPr lang="en-US" sz="1400" b="1" dirty="0"/>
              <a:t> </a:t>
            </a:r>
            <a:r>
              <a:rPr lang="en-US" sz="1400" b="1" dirty="0" err="1"/>
              <a:t>tomando</a:t>
            </a:r>
            <a:r>
              <a:rPr lang="en-US" sz="1400" b="1" dirty="0"/>
              <a:t> </a:t>
            </a:r>
            <a:r>
              <a:rPr lang="en-US" sz="1400" b="1" dirty="0" err="1"/>
              <a:t>nossa</a:t>
            </a:r>
            <a:r>
              <a:rPr lang="en-US" sz="1400" b="1" dirty="0"/>
              <a:t> </a:t>
            </a:r>
            <a:r>
              <a:rPr lang="en-US" sz="1400" b="1" dirty="0" err="1"/>
              <a:t>refeição</a:t>
            </a:r>
            <a:r>
              <a:rPr lang="en-US" sz="1400" b="1" dirty="0"/>
              <a:t> </a:t>
            </a:r>
            <a:r>
              <a:rPr lang="en-US" sz="1400" b="1" dirty="0" err="1"/>
              <a:t>diária</a:t>
            </a:r>
            <a:r>
              <a:rPr lang="en-US" sz="1400" b="1" dirty="0"/>
              <a:t> e </a:t>
            </a:r>
            <a:r>
              <a:rPr lang="en-US" sz="1400" b="1" dirty="0" err="1" smtClean="0"/>
              <a:t>gozando</a:t>
            </a:r>
            <a:r>
              <a:rPr lang="en-US" sz="1400" b="1" dirty="0"/>
              <a:t> </a:t>
            </a:r>
            <a:r>
              <a:rPr lang="en-US" sz="1400" b="1" dirty="0" smtClean="0"/>
              <a:t>boa </a:t>
            </a:r>
            <a:r>
              <a:rPr lang="en-US" sz="1400" b="1" dirty="0" err="1"/>
              <a:t>saúde</a:t>
            </a:r>
            <a:r>
              <a:rPr lang="en-US" sz="1400" b="1" dirty="0" smtClean="0"/>
              <a:t>? </a:t>
            </a:r>
            <a:r>
              <a:rPr lang="en-US" sz="1400" b="1" dirty="0"/>
              <a:t>— </a:t>
            </a:r>
            <a:r>
              <a:rPr lang="en-US" sz="1400" b="1" dirty="0" err="1"/>
              <a:t>Mamãe</a:t>
            </a:r>
            <a:r>
              <a:rPr lang="en-US" sz="1400" b="1" dirty="0"/>
              <a:t> tem </a:t>
            </a:r>
            <a:r>
              <a:rPr lang="en-US" sz="1400" b="1" dirty="0" err="1"/>
              <a:t>toda</a:t>
            </a:r>
            <a:r>
              <a:rPr lang="en-US" sz="1400" b="1" dirty="0"/>
              <a:t> a </a:t>
            </a:r>
            <a:r>
              <a:rPr lang="en-US" sz="1400" b="1" dirty="0" err="1"/>
              <a:t>razão</a:t>
            </a:r>
            <a:r>
              <a:rPr lang="en-US" sz="1400" b="1" dirty="0"/>
              <a:t>. </a:t>
            </a:r>
            <a:r>
              <a:rPr lang="en-US" sz="1400" b="1" dirty="0" err="1"/>
              <a:t>Tenho</a:t>
            </a:r>
            <a:r>
              <a:rPr lang="en-US" sz="1400" b="1" dirty="0"/>
              <a:t> </a:t>
            </a:r>
            <a:r>
              <a:rPr lang="en-US" sz="1400" b="1" dirty="0" err="1"/>
              <a:t>visto</a:t>
            </a:r>
            <a:r>
              <a:rPr lang="en-US" sz="1400" b="1" dirty="0"/>
              <a:t> </a:t>
            </a:r>
            <a:r>
              <a:rPr lang="en-US" sz="1400" b="1" dirty="0" err="1"/>
              <a:t>muita</a:t>
            </a:r>
            <a:r>
              <a:rPr lang="en-US" sz="1400" b="1" dirty="0"/>
              <a:t> </a:t>
            </a:r>
            <a:r>
              <a:rPr lang="en-US" sz="1400" b="1" dirty="0" err="1"/>
              <a:t>gente</a:t>
            </a:r>
            <a:r>
              <a:rPr lang="en-US" sz="1400" b="1" dirty="0"/>
              <a:t> </a:t>
            </a:r>
            <a:r>
              <a:rPr lang="en-US" sz="1400" b="1" dirty="0" err="1"/>
              <a:t>adoecer</a:t>
            </a:r>
            <a:r>
              <a:rPr lang="en-US" sz="1400" b="1" dirty="0"/>
              <a:t> </a:t>
            </a:r>
            <a:r>
              <a:rPr lang="en-US" sz="1400" b="1" dirty="0" err="1"/>
              <a:t>por</a:t>
            </a:r>
            <a:r>
              <a:rPr lang="en-US" sz="1400" b="1" dirty="0"/>
              <a:t> </a:t>
            </a:r>
            <a:r>
              <a:rPr lang="en-US" sz="1400" b="1" dirty="0" err="1"/>
              <a:t>abuso</a:t>
            </a:r>
            <a:r>
              <a:rPr lang="en-US" sz="1400" b="1" dirty="0"/>
              <a:t> </a:t>
            </a:r>
            <a:r>
              <a:rPr lang="en-US" sz="1400" b="1" dirty="0" smtClean="0"/>
              <a:t>da mesa.</a:t>
            </a:r>
            <a:r>
              <a:rPr lang="en-US" sz="1400" b="1" dirty="0"/>
              <a:t> </a:t>
            </a:r>
            <a:r>
              <a:rPr lang="en-US" sz="1400" b="1" dirty="0" smtClean="0"/>
              <a:t>- </a:t>
            </a:r>
            <a:r>
              <a:rPr lang="en-US" sz="1400" b="1" dirty="0" err="1" smtClean="0"/>
              <a:t>Convençam</a:t>
            </a:r>
            <a:r>
              <a:rPr lang="en-US" sz="1400" b="1" dirty="0"/>
              <a:t>-se de </a:t>
            </a:r>
            <a:r>
              <a:rPr lang="en-US" sz="1400" b="1" dirty="0" err="1"/>
              <a:t>que</a:t>
            </a:r>
            <a:r>
              <a:rPr lang="en-US" sz="1400" b="1" dirty="0"/>
              <a:t> o </a:t>
            </a:r>
            <a:r>
              <a:rPr lang="en-US" sz="1400" b="1" dirty="0" err="1"/>
              <a:t>papai</a:t>
            </a:r>
            <a:r>
              <a:rPr lang="en-US" sz="1400" b="1" dirty="0"/>
              <a:t> </a:t>
            </a:r>
            <a:r>
              <a:rPr lang="en-US" sz="1400" b="1" dirty="0" err="1"/>
              <a:t>está</a:t>
            </a:r>
            <a:r>
              <a:rPr lang="en-US" sz="1400" b="1" dirty="0"/>
              <a:t> </a:t>
            </a:r>
            <a:r>
              <a:rPr lang="en-US" sz="1400" b="1" dirty="0" err="1"/>
              <a:t>trabalhando</a:t>
            </a:r>
            <a:r>
              <a:rPr lang="en-US" sz="1400" b="1" dirty="0"/>
              <a:t> </a:t>
            </a:r>
            <a:r>
              <a:rPr lang="en-US" sz="1400" b="1" dirty="0" err="1" smtClean="0"/>
              <a:t>ainda</a:t>
            </a:r>
            <a:r>
              <a:rPr lang="en-US" sz="1400" b="1" dirty="0"/>
              <a:t> </a:t>
            </a:r>
            <a:r>
              <a:rPr lang="en-US" sz="1400" b="1" dirty="0" err="1" smtClean="0"/>
              <a:t>por</a:t>
            </a:r>
            <a:r>
              <a:rPr lang="en-US" sz="1400" b="1" dirty="0" smtClean="0"/>
              <a:t> </a:t>
            </a:r>
            <a:r>
              <a:rPr lang="en-US" sz="1400" b="1" dirty="0" err="1"/>
              <a:t>nós</a:t>
            </a:r>
            <a:r>
              <a:rPr lang="en-US" sz="1400" b="1" dirty="0" smtClean="0"/>
              <a:t>. </a:t>
            </a:r>
          </a:p>
          <a:p>
            <a:r>
              <a:rPr lang="en-US" sz="1400" b="1" dirty="0" smtClean="0"/>
              <a:t>— </a:t>
            </a:r>
            <a:r>
              <a:rPr lang="en-US" sz="1400" b="1" dirty="0" err="1"/>
              <a:t>É</a:t>
            </a:r>
            <a:r>
              <a:rPr lang="en-US" sz="1400" b="1" dirty="0"/>
              <a:t> </a:t>
            </a:r>
            <a:r>
              <a:rPr lang="en-US" sz="1400" b="1" dirty="0" err="1"/>
              <a:t>mesmo</a:t>
            </a:r>
            <a:r>
              <a:rPr lang="en-US" sz="1400" b="1" dirty="0"/>
              <a:t>, </a:t>
            </a:r>
            <a:r>
              <a:rPr lang="en-US" sz="1400" b="1" dirty="0" err="1"/>
              <a:t>é</a:t>
            </a:r>
            <a:r>
              <a:rPr lang="en-US" sz="1400" b="1" dirty="0"/>
              <a:t> </a:t>
            </a:r>
            <a:r>
              <a:rPr lang="en-US" sz="1400" b="1" dirty="0" err="1"/>
              <a:t>verdade</a:t>
            </a:r>
            <a:r>
              <a:rPr lang="en-US" sz="1400" b="1" dirty="0"/>
              <a:t>! </a:t>
            </a:r>
            <a:r>
              <a:rPr lang="en-US" sz="1400" b="1" dirty="0" err="1"/>
              <a:t>eu</a:t>
            </a:r>
            <a:r>
              <a:rPr lang="en-US" sz="1400" b="1" dirty="0"/>
              <a:t> vi </a:t>
            </a:r>
            <a:r>
              <a:rPr lang="en-US" sz="1400" b="1" dirty="0" err="1"/>
              <a:t>papai</a:t>
            </a:r>
            <a:r>
              <a:rPr lang="en-US" sz="1400" b="1" dirty="0"/>
              <a:t> </a:t>
            </a:r>
            <a:r>
              <a:rPr lang="en-US" sz="1400" b="1" dirty="0" err="1"/>
              <a:t>ajudando</a:t>
            </a:r>
            <a:r>
              <a:rPr lang="en-US" sz="1400" b="1" dirty="0"/>
              <a:t> a </a:t>
            </a:r>
            <a:r>
              <a:rPr lang="en-US" sz="1400" b="1" dirty="0" err="1"/>
              <a:t>segurar</a:t>
            </a:r>
            <a:r>
              <a:rPr lang="en-US" sz="1400" b="1" dirty="0"/>
              <a:t> o bolo </a:t>
            </a:r>
            <a:r>
              <a:rPr lang="en-US" sz="1400" b="1" dirty="0" err="1"/>
              <a:t>que</a:t>
            </a:r>
            <a:r>
              <a:rPr lang="en-US" sz="1400" b="1" dirty="0"/>
              <a:t> </a:t>
            </a:r>
            <a:r>
              <a:rPr lang="en-US" sz="1400" b="1" dirty="0" smtClean="0"/>
              <a:t>Dona Cora </a:t>
            </a:r>
            <a:r>
              <a:rPr lang="en-US" sz="1400" b="1" dirty="0" err="1"/>
              <a:t>nos</a:t>
            </a:r>
            <a:r>
              <a:rPr lang="en-US" sz="1400" b="1" dirty="0"/>
              <a:t> </a:t>
            </a:r>
            <a:r>
              <a:rPr lang="en-US" sz="1400" b="1" dirty="0" err="1"/>
              <a:t>trouxe</a:t>
            </a:r>
            <a:r>
              <a:rPr lang="en-US" sz="1400" b="1" dirty="0"/>
              <a:t> </a:t>
            </a:r>
            <a:r>
              <a:rPr lang="en-US" sz="1400" b="1" dirty="0" err="1"/>
              <a:t>domingo</a:t>
            </a:r>
            <a:r>
              <a:rPr lang="en-US" sz="1400" b="1" dirty="0" smtClean="0"/>
              <a:t>. — </a:t>
            </a:r>
            <a:r>
              <a:rPr lang="en-US" sz="1400" b="1" dirty="0" err="1"/>
              <a:t>Também</a:t>
            </a:r>
            <a:r>
              <a:rPr lang="en-US" sz="1400" b="1" dirty="0"/>
              <a:t> vi, </a:t>
            </a:r>
            <a:r>
              <a:rPr lang="en-US" sz="1400" b="1" dirty="0" smtClean="0"/>
              <a:t>Noemi.</a:t>
            </a:r>
            <a:endParaRPr lang="en-US" sz="1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2651747"/>
            <a:ext cx="9144000" cy="923330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000000"/>
                </a:solidFill>
              </a:rPr>
              <a:t>Jõazinho</a:t>
            </a:r>
            <a:r>
              <a:rPr lang="en-US" b="1" dirty="0" smtClean="0">
                <a:solidFill>
                  <a:srgbClr val="000000"/>
                </a:solidFill>
              </a:rPr>
              <a:t>— </a:t>
            </a:r>
            <a:r>
              <a:rPr lang="en-US" b="1" dirty="0" err="1">
                <a:solidFill>
                  <a:srgbClr val="000000"/>
                </a:solidFill>
              </a:rPr>
              <a:t>Mamãe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 err="1">
                <a:solidFill>
                  <a:srgbClr val="000000"/>
                </a:solidFill>
              </a:rPr>
              <a:t>que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entende</a:t>
            </a:r>
            <a:r>
              <a:rPr lang="en-US" b="1" dirty="0">
                <a:solidFill>
                  <a:srgbClr val="000000"/>
                </a:solidFill>
              </a:rPr>
              <a:t> a </a:t>
            </a:r>
            <a:r>
              <a:rPr lang="en-US" b="1" dirty="0" err="1">
                <a:solidFill>
                  <a:srgbClr val="000000"/>
                </a:solidFill>
              </a:rPr>
              <a:t>senhora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por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pobreza</a:t>
            </a:r>
            <a:r>
              <a:rPr lang="en-US" b="1" dirty="0" smtClean="0">
                <a:solidFill>
                  <a:srgbClr val="000000"/>
                </a:solidFill>
              </a:rPr>
              <a:t>? </a:t>
            </a:r>
            <a:r>
              <a:rPr lang="en-US" b="1" dirty="0">
                <a:solidFill>
                  <a:srgbClr val="000000"/>
                </a:solidFill>
              </a:rPr>
              <a:t>— </a:t>
            </a:r>
            <a:r>
              <a:rPr lang="en-US" b="1" dirty="0" err="1">
                <a:solidFill>
                  <a:srgbClr val="000000"/>
                </a:solidFill>
              </a:rPr>
              <a:t>Creio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 err="1">
                <a:solidFill>
                  <a:srgbClr val="000000"/>
                </a:solidFill>
              </a:rPr>
              <a:t>meu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filho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 err="1">
                <a:solidFill>
                  <a:srgbClr val="000000"/>
                </a:solidFill>
              </a:rPr>
              <a:t>que</a:t>
            </a:r>
            <a:r>
              <a:rPr lang="en-US" b="1" dirty="0">
                <a:solidFill>
                  <a:srgbClr val="000000"/>
                </a:solidFill>
              </a:rPr>
              <a:t> a </a:t>
            </a:r>
            <a:r>
              <a:rPr lang="en-US" b="1" dirty="0" err="1">
                <a:solidFill>
                  <a:srgbClr val="000000"/>
                </a:solidFill>
              </a:rPr>
              <a:t>pobreza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é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uma</a:t>
            </a:r>
            <a:r>
              <a:rPr lang="en-US" b="1" dirty="0">
                <a:solidFill>
                  <a:srgbClr val="000000"/>
                </a:solidFill>
              </a:rPr>
              <a:t> das </a:t>
            </a:r>
            <a:r>
              <a:rPr lang="en-US" b="1" dirty="0" err="1">
                <a:solidFill>
                  <a:srgbClr val="000000"/>
                </a:solidFill>
              </a:rPr>
              <a:t>melhores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oportunidades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rgbClr val="000000"/>
                </a:solidFill>
              </a:rPr>
              <a:t>de </a:t>
            </a:r>
            <a:r>
              <a:rPr lang="en-US" b="1" dirty="0" err="1" smtClean="0">
                <a:solidFill>
                  <a:srgbClr val="000000"/>
                </a:solidFill>
              </a:rPr>
              <a:t>elevação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 err="1">
                <a:solidFill>
                  <a:srgbClr val="000000"/>
                </a:solidFill>
              </a:rPr>
              <a:t>ao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nosso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alcance</a:t>
            </a:r>
            <a:r>
              <a:rPr lang="en-US" b="1" dirty="0" smtClean="0">
                <a:solidFill>
                  <a:srgbClr val="000000"/>
                </a:solidFill>
              </a:rPr>
              <a:t>.</a:t>
            </a:r>
          </a:p>
          <a:p>
            <a:r>
              <a:rPr lang="en-US" b="1" dirty="0">
                <a:solidFill>
                  <a:srgbClr val="000000"/>
                </a:solidFill>
              </a:rPr>
              <a:t>—</a:t>
            </a:r>
            <a:r>
              <a:rPr lang="en-US" b="1" dirty="0" err="1">
                <a:solidFill>
                  <a:srgbClr val="000000"/>
                </a:solidFill>
              </a:rPr>
              <a:t>Infelizmente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 err="1">
                <a:solidFill>
                  <a:srgbClr val="000000"/>
                </a:solidFill>
              </a:rPr>
              <a:t>não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posso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concordar</a:t>
            </a:r>
            <a:r>
              <a:rPr lang="en-US" b="1" dirty="0">
                <a:solidFill>
                  <a:srgbClr val="000000"/>
                </a:solidFill>
              </a:rPr>
              <a:t> com a </a:t>
            </a:r>
            <a:r>
              <a:rPr lang="en-US" b="1" dirty="0" err="1" smtClean="0">
                <a:solidFill>
                  <a:srgbClr val="000000"/>
                </a:solidFill>
              </a:rPr>
              <a:t>senhora</a:t>
            </a:r>
            <a:r>
              <a:rPr lang="en-US" b="1" dirty="0" smtClean="0">
                <a:solidFill>
                  <a:srgbClr val="000000"/>
                </a:solidFill>
              </a:rPr>
              <a:t>.  </a:t>
            </a:r>
            <a:r>
              <a:rPr lang="en-US" b="1" dirty="0" err="1" smtClean="0">
                <a:solidFill>
                  <a:srgbClr val="000000"/>
                </a:solidFill>
              </a:rPr>
              <a:t>Jõao</a:t>
            </a:r>
            <a:r>
              <a:rPr lang="en-US" b="1" dirty="0" smtClean="0">
                <a:solidFill>
                  <a:srgbClr val="000000"/>
                </a:solidFill>
              </a:rPr>
              <a:t> se </a:t>
            </a:r>
            <a:r>
              <a:rPr lang="en-US" b="1" dirty="0" err="1" smtClean="0">
                <a:solidFill>
                  <a:srgbClr val="000000"/>
                </a:solidFill>
              </a:rPr>
              <a:t>mostrava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contrariado</a:t>
            </a:r>
            <a:r>
              <a:rPr lang="en-US" b="1" dirty="0" smtClean="0">
                <a:solidFill>
                  <a:srgbClr val="000000"/>
                </a:solidFill>
              </a:rPr>
              <a:t> e </a:t>
            </a:r>
            <a:r>
              <a:rPr lang="en-US" b="1" dirty="0" err="1" smtClean="0">
                <a:solidFill>
                  <a:srgbClr val="000000"/>
                </a:solidFill>
              </a:rPr>
              <a:t>irritado</a:t>
            </a:r>
            <a:r>
              <a:rPr lang="en-US" b="1" dirty="0" smtClean="0">
                <a:solidFill>
                  <a:srgbClr val="000000"/>
                </a:solidFill>
              </a:rPr>
              <a:t>.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662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0" y="5419870"/>
            <a:ext cx="4343400" cy="584776"/>
          </a:xfrm>
          <a:prstGeom prst="rect">
            <a:avLst/>
          </a:prstGeom>
          <a:solidFill>
            <a:srgbClr val="FFFFFF"/>
          </a:solidFill>
          <a:ln w="28575">
            <a:solidFill>
              <a:srgbClr val="BE450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rgbClr val="000099"/>
              </a:buClr>
              <a:buFont typeface="Wingdings" panose="05000000000000000000" pitchFamily="2" charset="2"/>
              <a:buChar char="Ø"/>
            </a:pPr>
            <a:endParaRPr lang="pt-BR" sz="1600" b="1" dirty="0" smtClean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rgbClr val="000099"/>
              </a:buClr>
              <a:buFont typeface="Wingdings" panose="05000000000000000000" pitchFamily="2" charset="2"/>
              <a:buChar char="Ø"/>
            </a:pPr>
            <a:r>
              <a:rPr lang="pt-BR" sz="1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XXXV </a:t>
            </a:r>
            <a:r>
              <a:rPr lang="pt-BR" sz="1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– </a:t>
            </a:r>
            <a:r>
              <a:rPr lang="pt-BR" sz="1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CULTO DOM</a:t>
            </a:r>
            <a:r>
              <a:rPr lang="pt-BR" sz="1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ÉSTICO</a:t>
            </a:r>
            <a:endParaRPr lang="pt-BR" sz="1600" b="1" i="1" dirty="0" smtClean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4608367"/>
            <a:ext cx="4305152" cy="584776"/>
          </a:xfrm>
          <a:prstGeom prst="rect">
            <a:avLst/>
          </a:prstGeom>
          <a:solidFill>
            <a:srgbClr val="FFFFFF"/>
          </a:solidFill>
          <a:ln w="28575">
            <a:solidFill>
              <a:srgbClr val="BE450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rgbClr val="000099"/>
              </a:buClr>
              <a:buFont typeface="Wingdings" panose="05000000000000000000" pitchFamily="2" charset="2"/>
              <a:buChar char="Ø"/>
            </a:pPr>
            <a:endParaRPr lang="pt-BR" sz="1600" b="1" dirty="0" smtClean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pt-BR" sz="1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XXXIV- OFICINA DE “NOSSO LAR”</a:t>
            </a:r>
            <a:endParaRPr lang="pt-BR" sz="1600" b="1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777282"/>
            <a:ext cx="4305152" cy="615553"/>
          </a:xfrm>
          <a:prstGeom prst="rect">
            <a:avLst/>
          </a:prstGeom>
          <a:solidFill>
            <a:srgbClr val="FFFFFF"/>
          </a:solidFill>
          <a:ln w="28575">
            <a:solidFill>
              <a:srgbClr val="BE450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rgbClr val="000099"/>
              </a:buClr>
              <a:buFont typeface="Wingdings" panose="05000000000000000000" pitchFamily="2" charset="2"/>
              <a:buChar char="Ø"/>
            </a:pPr>
            <a:endParaRPr lang="pt-BR" sz="1600" b="1" dirty="0" smtClean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pt-BR" sz="1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XXXIII</a:t>
            </a:r>
            <a:r>
              <a:rPr lang="pt-BR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– </a:t>
            </a:r>
            <a:r>
              <a:rPr lang="pt-BR" sz="1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A CAMINHO DA CROSTA</a:t>
            </a:r>
            <a:endParaRPr lang="pt-BR" sz="1600" b="1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157196"/>
            <a:ext cx="4379048" cy="615553"/>
          </a:xfrm>
          <a:prstGeom prst="rect">
            <a:avLst/>
          </a:prstGeom>
          <a:solidFill>
            <a:srgbClr val="FFFFFF"/>
          </a:solidFill>
          <a:ln w="28575">
            <a:solidFill>
              <a:srgbClr val="BE450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rgbClr val="000099"/>
              </a:buClr>
              <a:buFont typeface="Wingdings" panose="05000000000000000000" pitchFamily="2" charset="2"/>
              <a:buChar char="Ø"/>
            </a:pPr>
            <a:endParaRPr lang="pt-BR" sz="1600" b="1" dirty="0" smtClean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pt-BR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XXXI – </a:t>
            </a:r>
            <a:r>
              <a:rPr lang="pt-BR" sz="1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CEC</a:t>
            </a:r>
            <a:r>
              <a:rPr lang="pt-BR" sz="1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ÍLIA AO ORGĀO</a:t>
            </a:r>
            <a:endParaRPr lang="pt-BR" sz="1600" b="1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58391" y="1243647"/>
            <a:ext cx="4191000" cy="707886"/>
          </a:xfrm>
          <a:prstGeom prst="rect">
            <a:avLst/>
          </a:prstGeom>
          <a:noFill/>
          <a:ln w="38100">
            <a:solidFill>
              <a:srgbClr val="BE450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buClr>
                <a:srgbClr val="000099"/>
              </a:buClr>
            </a:pPr>
            <a:r>
              <a:rPr lang="pt-BR" sz="40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ROTEIRO</a:t>
            </a:r>
            <a:endParaRPr lang="pt-BR" sz="40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38848" y="2201833"/>
            <a:ext cx="4305152" cy="615553"/>
          </a:xfrm>
          <a:prstGeom prst="rect">
            <a:avLst/>
          </a:prstGeom>
          <a:solidFill>
            <a:srgbClr val="FFFFFF"/>
          </a:solidFill>
          <a:ln w="28575">
            <a:solidFill>
              <a:srgbClr val="BE450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rgbClr val="000099"/>
              </a:buClr>
              <a:buFont typeface="Wingdings" panose="05000000000000000000" pitchFamily="2" charset="2"/>
              <a:buChar char="Ø"/>
            </a:pPr>
            <a:endParaRPr lang="pt-BR" sz="1600" b="1" dirty="0" smtClean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pt-BR" sz="1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XXXVI</a:t>
            </a:r>
            <a:r>
              <a:rPr lang="pt-BR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– </a:t>
            </a:r>
            <a:r>
              <a:rPr lang="pt-BR" sz="1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M</a:t>
            </a:r>
            <a:r>
              <a:rPr lang="pt-BR" sz="1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ĀE E FILHOS</a:t>
            </a:r>
            <a:endParaRPr lang="pt-BR" sz="1600" b="1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00600" y="2985726"/>
            <a:ext cx="4343400" cy="584776"/>
          </a:xfrm>
          <a:prstGeom prst="rect">
            <a:avLst/>
          </a:prstGeom>
          <a:solidFill>
            <a:srgbClr val="FFFFFF"/>
          </a:solidFill>
          <a:ln w="28575">
            <a:solidFill>
              <a:srgbClr val="BE450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rgbClr val="000099"/>
              </a:buClr>
              <a:buFont typeface="Wingdings" panose="05000000000000000000" pitchFamily="2" charset="2"/>
              <a:buChar char="Ø"/>
            </a:pPr>
            <a:endParaRPr lang="pt-BR" sz="1600" b="1" dirty="0" smtClean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rgbClr val="000099"/>
              </a:buClr>
              <a:buFont typeface="Wingdings" panose="05000000000000000000" pitchFamily="2" charset="2"/>
              <a:buChar char="Ø"/>
            </a:pPr>
            <a:r>
              <a:rPr lang="pt-BR" sz="1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XXXVII</a:t>
            </a:r>
            <a:r>
              <a:rPr lang="pt-BR" sz="1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pt-BR" sz="1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– </a:t>
            </a:r>
            <a:r>
              <a:rPr lang="pt-BR" sz="1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NO SANTU</a:t>
            </a:r>
            <a:r>
              <a:rPr lang="pt-BR" sz="1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ÁRIO DOMÉSTICO</a:t>
            </a:r>
            <a:endParaRPr lang="pt-BR" sz="1600" b="1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00600" y="4600447"/>
            <a:ext cx="4343400" cy="584776"/>
          </a:xfrm>
          <a:prstGeom prst="rect">
            <a:avLst/>
          </a:prstGeom>
          <a:solidFill>
            <a:srgbClr val="FFFFFF"/>
          </a:solidFill>
          <a:ln w="28575">
            <a:solidFill>
              <a:srgbClr val="BE450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ctr">
              <a:buClr>
                <a:srgbClr val="000099"/>
              </a:buClr>
              <a:buFont typeface="Wingdings" panose="05000000000000000000" pitchFamily="2" charset="2"/>
              <a:buChar char="Ø"/>
            </a:pPr>
            <a:endParaRPr lang="pt-BR" sz="1600" b="1" dirty="0" smtClean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pt-BR" sz="1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XXXIX – TRABALHO INCESSANTE</a:t>
            </a:r>
            <a:endParaRPr lang="pt-BR" sz="1600" b="1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00600" y="5450809"/>
            <a:ext cx="4343400" cy="338554"/>
          </a:xfrm>
          <a:prstGeom prst="rect">
            <a:avLst/>
          </a:prstGeom>
          <a:solidFill>
            <a:srgbClr val="FFFFFF"/>
          </a:solidFill>
          <a:ln w="28575">
            <a:solidFill>
              <a:srgbClr val="BE450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rgbClr val="000099"/>
              </a:buClr>
              <a:buFont typeface="Wingdings" panose="05000000000000000000" pitchFamily="2" charset="2"/>
              <a:buChar char="Ø"/>
            </a:pPr>
            <a:r>
              <a:rPr lang="pt-BR" sz="16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XXXX– RUMO AO CAMPO</a:t>
            </a:r>
            <a:endParaRPr lang="pt-BR" sz="1600" b="1" i="1" dirty="0" smtClean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3758" y="149077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i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3747727"/>
            <a:ext cx="4343400" cy="584776"/>
          </a:xfrm>
          <a:prstGeom prst="rect">
            <a:avLst/>
          </a:prstGeom>
          <a:solidFill>
            <a:srgbClr val="FFFFFF"/>
          </a:solidFill>
          <a:ln w="28575">
            <a:solidFill>
              <a:srgbClr val="BE450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ctr">
              <a:buClr>
                <a:srgbClr val="000099"/>
              </a:buClr>
              <a:buFont typeface="Wingdings" panose="05000000000000000000" pitchFamily="2" charset="2"/>
              <a:buChar char="Ø"/>
            </a:pPr>
            <a:endParaRPr lang="pt-BR" sz="1600" b="1" dirty="0" smtClean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pt-BR" sz="1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XXXVIII – ATIVIDADE PLENA</a:t>
            </a:r>
            <a:endParaRPr lang="pt-BR" sz="1600" b="1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968699"/>
            <a:ext cx="4343400" cy="584776"/>
          </a:xfrm>
          <a:prstGeom prst="rect">
            <a:avLst/>
          </a:prstGeom>
          <a:solidFill>
            <a:srgbClr val="FFFFFF"/>
          </a:solidFill>
          <a:ln w="28575">
            <a:solidFill>
              <a:srgbClr val="BE450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rgbClr val="000099"/>
              </a:buClr>
              <a:buFont typeface="Wingdings" panose="05000000000000000000" pitchFamily="2" charset="2"/>
              <a:buChar char="Ø"/>
            </a:pPr>
            <a:endParaRPr lang="pt-BR" sz="1600" b="1" dirty="0" smtClean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285750" indent="-285750">
              <a:buClr>
                <a:srgbClr val="000099"/>
              </a:buClr>
              <a:buFont typeface="Wingdings" panose="05000000000000000000" pitchFamily="2" charset="2"/>
              <a:buChar char="Ø"/>
            </a:pPr>
            <a:r>
              <a:rPr lang="pt-BR" sz="1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XXXII </a:t>
            </a:r>
            <a:r>
              <a:rPr lang="pt-BR" sz="1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– </a:t>
            </a:r>
            <a:r>
              <a:rPr lang="pt-BR" sz="1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MELODIA SUBLIME</a:t>
            </a:r>
            <a:endParaRPr lang="pt-BR" sz="1600" b="1" i="1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285" y="2129435"/>
            <a:ext cx="2955857" cy="4281510"/>
          </a:xfrm>
          <a:prstGeom prst="rect">
            <a:avLst/>
          </a:prstGeom>
          <a:ln>
            <a:solidFill>
              <a:srgbClr val="460023"/>
            </a:solidFill>
          </a:ln>
        </p:spPr>
      </p:pic>
    </p:spTree>
    <p:extLst>
      <p:ext uri="{BB962C8B-B14F-4D97-AF65-F5344CB8AC3E}">
        <p14:creationId xmlns:p14="http://schemas.microsoft.com/office/powerpoint/2010/main" val="3100724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17" grpId="0" animBg="1"/>
      <p:bldP spid="15" grpId="0" animBg="1"/>
      <p:bldP spid="6" grpId="0" animBg="1"/>
      <p:bldP spid="13" grpId="0" animBg="1"/>
      <p:bldP spid="16" grpId="0" animBg="1"/>
      <p:bldP spid="18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nsageiros_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"/>
          <a:stretch>
            <a:fillRect/>
          </a:stretch>
        </p:blipFill>
        <p:spPr bwMode="auto">
          <a:xfrm>
            <a:off x="0" y="1675238"/>
            <a:ext cx="9144000" cy="591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1163798"/>
            <a:ext cx="6534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err="1">
                <a:latin typeface="Baskerville"/>
                <a:cs typeface="Baskerville"/>
              </a:rPr>
              <a:t>Capítulo</a:t>
            </a:r>
            <a:r>
              <a:rPr lang="en-US" sz="2800" b="1" i="1" dirty="0">
                <a:latin typeface="Baskerville"/>
                <a:cs typeface="Baskerville"/>
              </a:rPr>
              <a:t> 37 - No </a:t>
            </a:r>
            <a:r>
              <a:rPr lang="en-US" sz="2800" b="1" i="1" dirty="0" err="1">
                <a:latin typeface="Baskerville"/>
                <a:cs typeface="Baskerville"/>
              </a:rPr>
              <a:t>santuário</a:t>
            </a:r>
            <a:r>
              <a:rPr lang="en-US" sz="2800" b="1" i="1" dirty="0">
                <a:latin typeface="Baskerville"/>
                <a:cs typeface="Baskerville"/>
              </a:rPr>
              <a:t> </a:t>
            </a:r>
            <a:r>
              <a:rPr lang="en-US" sz="2800" b="1" i="1" dirty="0" err="1">
                <a:latin typeface="Baskerville"/>
                <a:cs typeface="Baskerville"/>
              </a:rPr>
              <a:t>doméstico</a:t>
            </a:r>
            <a:endParaRPr lang="en-US" sz="2800" b="1" i="1" dirty="0">
              <a:latin typeface="Baskerville"/>
              <a:cs typeface="Baskervil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734529"/>
            <a:ext cx="9144000" cy="1477328"/>
          </a:xfrm>
          <a:prstGeom prst="rect">
            <a:avLst/>
          </a:prstGeom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Dois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cooperadores</a:t>
            </a:r>
            <a:r>
              <a:rPr lang="en-US" dirty="0">
                <a:solidFill>
                  <a:srgbClr val="FFFFFF"/>
                </a:solidFill>
              </a:rPr>
              <a:t> de “</a:t>
            </a:r>
            <a:r>
              <a:rPr lang="en-US" dirty="0" err="1">
                <a:solidFill>
                  <a:srgbClr val="FFFFFF"/>
                </a:solidFill>
              </a:rPr>
              <a:t>Nosso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Lar</a:t>
            </a:r>
            <a:r>
              <a:rPr lang="en-US" dirty="0">
                <a:solidFill>
                  <a:srgbClr val="FFFFFF"/>
                </a:solidFill>
              </a:rPr>
              <a:t>” </a:t>
            </a:r>
            <a:r>
              <a:rPr lang="en-US" dirty="0" err="1">
                <a:solidFill>
                  <a:srgbClr val="FFFFFF"/>
                </a:solidFill>
              </a:rPr>
              <a:t>serviram-nos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alimentação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leve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e simples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que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não</a:t>
            </a:r>
            <a:r>
              <a:rPr lang="en-US" dirty="0">
                <a:solidFill>
                  <a:srgbClr val="FFFFFF"/>
                </a:solidFill>
              </a:rPr>
              <a:t> me </a:t>
            </a:r>
            <a:r>
              <a:rPr lang="en-US" dirty="0" err="1">
                <a:solidFill>
                  <a:srgbClr val="FFFFFF"/>
                </a:solidFill>
              </a:rPr>
              <a:t>cabe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especificar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aqui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falta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termos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analógicos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>
                <a:solidFill>
                  <a:srgbClr val="FFFFFF"/>
                </a:solidFill>
              </a:rPr>
              <a:t>—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oficinas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como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esta</a:t>
            </a:r>
            <a:r>
              <a:rPr lang="en-US" dirty="0">
                <a:solidFill>
                  <a:srgbClr val="FFFFFF"/>
                </a:solidFill>
              </a:rPr>
              <a:t> — </a:t>
            </a:r>
            <a:r>
              <a:rPr lang="en-US" dirty="0" err="1">
                <a:solidFill>
                  <a:srgbClr val="FFFFFF"/>
                </a:solidFill>
              </a:rPr>
              <a:t>explicou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instrutor</a:t>
            </a:r>
            <a:r>
              <a:rPr lang="en-US" dirty="0">
                <a:solidFill>
                  <a:srgbClr val="FFFFFF"/>
                </a:solidFill>
              </a:rPr>
              <a:t> amigo —‘ </a:t>
            </a:r>
            <a:r>
              <a:rPr lang="en-US" dirty="0" err="1">
                <a:solidFill>
                  <a:srgbClr val="FFFFFF"/>
                </a:solidFill>
              </a:rPr>
              <a:t>é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possível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preservar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a </a:t>
            </a:r>
            <a:r>
              <a:rPr lang="en-US" dirty="0" err="1">
                <a:solidFill>
                  <a:srgbClr val="FFFFFF"/>
                </a:solidFill>
              </a:rPr>
              <a:t>pureza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nossas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substâncias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alimentícias</a:t>
            </a:r>
            <a:r>
              <a:rPr lang="en-US" dirty="0" smtClean="0">
                <a:solidFill>
                  <a:srgbClr val="FFFFFF"/>
                </a:solidFill>
              </a:rPr>
              <a:t>. 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As 11 </a:t>
            </a:r>
            <a:r>
              <a:rPr lang="en-US" dirty="0" err="1" smtClean="0">
                <a:solidFill>
                  <a:srgbClr val="FFFFFF"/>
                </a:solidFill>
              </a:rPr>
              <a:t>todos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foram</a:t>
            </a:r>
            <a:r>
              <a:rPr lang="en-US" dirty="0" smtClean="0">
                <a:solidFill>
                  <a:srgbClr val="FFFFFF"/>
                </a:solidFill>
              </a:rPr>
              <a:t> se </a:t>
            </a:r>
            <a:r>
              <a:rPr lang="en-US" dirty="0" err="1" smtClean="0">
                <a:solidFill>
                  <a:srgbClr val="FFFFFF"/>
                </a:solidFill>
              </a:rPr>
              <a:t>deitar</a:t>
            </a:r>
            <a:r>
              <a:rPr lang="en-US" dirty="0" smtClean="0">
                <a:solidFill>
                  <a:srgbClr val="FFFFFF"/>
                </a:solidFill>
              </a:rPr>
              <a:t>.  </a:t>
            </a:r>
            <a:r>
              <a:rPr lang="en-US" dirty="0" err="1" smtClean="0">
                <a:solidFill>
                  <a:schemeClr val="bg1"/>
                </a:solidFill>
              </a:rPr>
              <a:t>Aniceto</a:t>
            </a:r>
            <a:r>
              <a:rPr lang="en-US" dirty="0">
                <a:solidFill>
                  <a:schemeClr val="bg1"/>
                </a:solidFill>
              </a:rPr>
              <a:t>, Vicente e </a:t>
            </a:r>
            <a:r>
              <a:rPr lang="en-US" dirty="0" err="1">
                <a:solidFill>
                  <a:schemeClr val="bg1"/>
                </a:solidFill>
              </a:rPr>
              <a:t>eu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companhia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doutros</a:t>
            </a:r>
            <a:r>
              <a:rPr lang="en-US" dirty="0">
                <a:solidFill>
                  <a:schemeClr val="bg1"/>
                </a:solidFill>
              </a:rPr>
              <a:t> amigos, </a:t>
            </a:r>
            <a:r>
              <a:rPr lang="en-US" dirty="0" err="1">
                <a:solidFill>
                  <a:schemeClr val="bg1"/>
                </a:solidFill>
              </a:rPr>
              <a:t>fomos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pequeno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jardinzinho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rodeava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habitação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54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Mensageiros_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1328"/>
            <a:ext cx="9144000" cy="573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164619"/>
            <a:ext cx="6534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FFFFFF"/>
                </a:solidFill>
                <a:latin typeface="Baskerville"/>
                <a:cs typeface="Baskerville"/>
              </a:rPr>
              <a:t>Capítulo 37 - No santuário </a:t>
            </a:r>
            <a:r>
              <a:rPr lang="en-US" sz="2800" b="1" i="1" dirty="0" smtClean="0">
                <a:solidFill>
                  <a:srgbClr val="FFFFFF"/>
                </a:solidFill>
                <a:latin typeface="Baskerville"/>
                <a:cs typeface="Baskerville"/>
              </a:rPr>
              <a:t>doméstico</a:t>
            </a:r>
            <a:endParaRPr lang="en-US" sz="2800" b="1" i="1" dirty="0">
              <a:solidFill>
                <a:srgbClr val="FFFFFF"/>
              </a:solidFill>
              <a:latin typeface="Baskerville"/>
              <a:cs typeface="Baskervill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656868"/>
            <a:ext cx="9143999" cy="2031325"/>
          </a:xfrm>
          <a:prstGeom prst="rect">
            <a:avLst/>
          </a:prstGeom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—</a:t>
            </a:r>
            <a:r>
              <a:rPr lang="en-US" dirty="0" err="1">
                <a:solidFill>
                  <a:schemeClr val="bg1"/>
                </a:solidFill>
              </a:rPr>
              <a:t>Esta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nossa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Irmã</a:t>
            </a:r>
            <a:r>
              <a:rPr lang="en-US" dirty="0">
                <a:solidFill>
                  <a:schemeClr val="bg1"/>
                </a:solidFill>
              </a:rPr>
              <a:t> Emilia, </a:t>
            </a:r>
            <a:r>
              <a:rPr lang="en-US" dirty="0" err="1">
                <a:solidFill>
                  <a:schemeClr val="bg1"/>
                </a:solidFill>
              </a:rPr>
              <a:t>servidora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“</a:t>
            </a:r>
            <a:r>
              <a:rPr lang="en-US" dirty="0" err="1">
                <a:solidFill>
                  <a:schemeClr val="bg1"/>
                </a:solidFill>
              </a:rPr>
              <a:t>Nosso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Lar</a:t>
            </a:r>
            <a:r>
              <a:rPr lang="en-US" dirty="0">
                <a:solidFill>
                  <a:schemeClr val="bg1"/>
                </a:solidFill>
              </a:rPr>
              <a:t>”, </a:t>
            </a:r>
            <a:r>
              <a:rPr lang="en-US" dirty="0" err="1">
                <a:solidFill>
                  <a:schemeClr val="bg1"/>
                </a:solidFill>
              </a:rPr>
              <a:t>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encontro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do </a:t>
            </a:r>
            <a:r>
              <a:rPr lang="en-US" dirty="0" err="1">
                <a:solidFill>
                  <a:schemeClr val="bg1"/>
                </a:solidFill>
              </a:rPr>
              <a:t>esposo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ainda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encarnado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Notei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que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formas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sombrias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algumas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monstruosas</a:t>
            </a:r>
            <a:r>
              <a:rPr lang="en-US" dirty="0">
                <a:solidFill>
                  <a:srgbClr val="FFFFFF"/>
                </a:solidFill>
              </a:rPr>
              <a:t>, se </a:t>
            </a:r>
            <a:r>
              <a:rPr lang="en-US" dirty="0" err="1">
                <a:solidFill>
                  <a:srgbClr val="FFFFFF"/>
                </a:solidFill>
              </a:rPr>
              <a:t>arrastavam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rua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à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procura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abrigo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conveniente</a:t>
            </a:r>
            <a:r>
              <a:rPr lang="en-US" dirty="0">
                <a:solidFill>
                  <a:srgbClr val="FFFFFF"/>
                </a:solidFill>
              </a:rPr>
              <a:t>. </a:t>
            </a:r>
            <a:r>
              <a:rPr lang="en-US" dirty="0" err="1">
                <a:solidFill>
                  <a:srgbClr val="FFFFFF"/>
                </a:solidFill>
              </a:rPr>
              <a:t>Reparei</a:t>
            </a:r>
            <a:r>
              <a:rPr lang="en-US" dirty="0" smtClean="0">
                <a:solidFill>
                  <a:srgbClr val="FFFFFF"/>
                </a:solidFill>
              </a:rPr>
              <a:t>, com </a:t>
            </a:r>
            <a:r>
              <a:rPr lang="en-US" dirty="0" err="1">
                <a:solidFill>
                  <a:srgbClr val="FFFFFF"/>
                </a:solidFill>
              </a:rPr>
              <a:t>espanto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que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muitas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tomavam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nossa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direção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para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depois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 smtClean="0">
                <a:solidFill>
                  <a:srgbClr val="FFFFFF"/>
                </a:solidFill>
              </a:rPr>
              <a:t>alguns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passos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recuarem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amedrontadas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</a:p>
          <a:p>
            <a:r>
              <a:rPr lang="en-US" dirty="0">
                <a:solidFill>
                  <a:srgbClr val="FFFFFF"/>
                </a:solidFill>
              </a:rPr>
              <a:t>— </a:t>
            </a:r>
            <a:r>
              <a:rPr lang="en-US" dirty="0" err="1">
                <a:solidFill>
                  <a:srgbClr val="FFFFFF"/>
                </a:solidFill>
              </a:rPr>
              <a:t>Não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temam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</a:t>
            </a:r>
            <a:r>
              <a:rPr lang="en-US" dirty="0" err="1" smtClean="0">
                <a:solidFill>
                  <a:srgbClr val="FFFFFF"/>
                </a:solidFill>
              </a:rPr>
              <a:t>empre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que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ameaça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tempestade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vagabundos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da </a:t>
            </a:r>
            <a:r>
              <a:rPr lang="en-US" dirty="0" err="1">
                <a:solidFill>
                  <a:srgbClr val="FFFFFF"/>
                </a:solidFill>
              </a:rPr>
              <a:t>sombra</a:t>
            </a:r>
            <a:r>
              <a:rPr lang="en-US" dirty="0">
                <a:solidFill>
                  <a:srgbClr val="FFFFFF"/>
                </a:solidFill>
              </a:rPr>
              <a:t> se </a:t>
            </a:r>
            <a:r>
              <a:rPr lang="en-US" dirty="0" err="1">
                <a:solidFill>
                  <a:srgbClr val="FFFFFF"/>
                </a:solidFill>
              </a:rPr>
              <a:t>movinentam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procurando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asilo</a:t>
            </a:r>
            <a:r>
              <a:rPr lang="en-US" dirty="0">
                <a:solidFill>
                  <a:srgbClr val="FFFFFF"/>
                </a:solidFill>
              </a:rPr>
              <a:t>. São </a:t>
            </a:r>
            <a:r>
              <a:rPr lang="en-US" dirty="0" err="1">
                <a:solidFill>
                  <a:srgbClr val="FFFFFF"/>
                </a:solidFill>
              </a:rPr>
              <a:t>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ignorantes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que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vagueiam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ruas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escravizados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às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sensações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mais</a:t>
            </a:r>
            <a:r>
              <a:rPr lang="en-US" dirty="0">
                <a:solidFill>
                  <a:srgbClr val="FFFFFF"/>
                </a:solidFill>
              </a:rPr>
              <a:t> fortes dos </a:t>
            </a:r>
            <a:r>
              <a:rPr lang="en-US" dirty="0" err="1" smtClean="0">
                <a:solidFill>
                  <a:srgbClr val="FFFFFF"/>
                </a:solidFill>
              </a:rPr>
              <a:t>sentidos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físicos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>
                <a:solidFill>
                  <a:srgbClr val="FFFFFF"/>
                </a:solidFill>
              </a:rPr>
              <a:t>Buscam</a:t>
            </a:r>
            <a:r>
              <a:rPr lang="en-US" dirty="0">
                <a:solidFill>
                  <a:srgbClr val="FFFFFF"/>
                </a:solidFill>
              </a:rPr>
              <a:t>, de </a:t>
            </a:r>
            <a:r>
              <a:rPr lang="en-US" dirty="0" err="1">
                <a:solidFill>
                  <a:srgbClr val="FFFFFF"/>
                </a:solidFill>
              </a:rPr>
              <a:t>preferência</a:t>
            </a:r>
            <a:r>
              <a:rPr lang="en-US" dirty="0">
                <a:solidFill>
                  <a:srgbClr val="FFFFFF"/>
                </a:solidFill>
              </a:rPr>
              <a:t>, as casas de </a:t>
            </a:r>
            <a:r>
              <a:rPr lang="en-US" dirty="0" err="1">
                <a:solidFill>
                  <a:srgbClr val="FFFFFF"/>
                </a:solidFill>
              </a:rPr>
              <a:t>diversão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noturna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23941"/>
            <a:ext cx="9144000" cy="1200329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Quando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isto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não</a:t>
            </a:r>
            <a:r>
              <a:rPr lang="en-US" dirty="0">
                <a:solidFill>
                  <a:srgbClr val="FFFFFF"/>
                </a:solidFill>
              </a:rPr>
              <a:t> se </a:t>
            </a:r>
            <a:r>
              <a:rPr lang="en-US" dirty="0" err="1">
                <a:solidFill>
                  <a:srgbClr val="FFFFFF"/>
                </a:solidFill>
              </a:rPr>
              <a:t>lhes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torna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acessível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penetram</a:t>
            </a:r>
            <a:r>
              <a:rPr lang="en-US" dirty="0">
                <a:solidFill>
                  <a:srgbClr val="FFFFFF"/>
                </a:solidFill>
              </a:rPr>
              <a:t> as </a:t>
            </a:r>
            <a:r>
              <a:rPr lang="en-US" dirty="0" err="1">
                <a:solidFill>
                  <a:srgbClr val="FFFFFF"/>
                </a:solidFill>
              </a:rPr>
              <a:t>residências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abertas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considerando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que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para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eles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a </a:t>
            </a:r>
            <a:r>
              <a:rPr lang="en-US" dirty="0" err="1" smtClean="0">
                <a:solidFill>
                  <a:srgbClr val="FFFFFF"/>
                </a:solidFill>
              </a:rPr>
              <a:t>matéria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do </a:t>
            </a:r>
            <a:r>
              <a:rPr lang="en-US" dirty="0" err="1">
                <a:solidFill>
                  <a:srgbClr val="FFFFFF"/>
                </a:solidFill>
              </a:rPr>
              <a:t>plano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ainda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apresenta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mesma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densidade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característica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>
                <a:solidFill>
                  <a:srgbClr val="FFFFFF"/>
                </a:solidFill>
              </a:rPr>
              <a:t>Toda </a:t>
            </a:r>
            <a:r>
              <a:rPr lang="en-US" dirty="0" err="1">
                <a:solidFill>
                  <a:srgbClr val="FFFFFF"/>
                </a:solidFill>
              </a:rPr>
              <a:t>vez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que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se </a:t>
            </a:r>
            <a:r>
              <a:rPr lang="en-US" dirty="0" err="1" smtClean="0">
                <a:solidFill>
                  <a:srgbClr val="FFFFFF"/>
                </a:solidFill>
              </a:rPr>
              <a:t>ora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num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lar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prepara</a:t>
            </a:r>
            <a:r>
              <a:rPr lang="en-US" dirty="0">
                <a:solidFill>
                  <a:srgbClr val="FFFFFF"/>
                </a:solidFill>
              </a:rPr>
              <a:t>-se a </a:t>
            </a:r>
            <a:r>
              <a:rPr lang="en-US" dirty="0" err="1">
                <a:solidFill>
                  <a:srgbClr val="FFFFFF"/>
                </a:solidFill>
              </a:rPr>
              <a:t>melhoria</a:t>
            </a:r>
            <a:r>
              <a:rPr lang="en-US" dirty="0">
                <a:solidFill>
                  <a:srgbClr val="FFFFFF"/>
                </a:solidFill>
              </a:rPr>
              <a:t> do </a:t>
            </a:r>
            <a:r>
              <a:rPr lang="en-US" dirty="0" err="1">
                <a:solidFill>
                  <a:srgbClr val="FFFFFF"/>
                </a:solidFill>
              </a:rPr>
              <a:t>ambiente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doméstico</a:t>
            </a:r>
            <a:r>
              <a:rPr lang="en-US" dirty="0">
                <a:solidFill>
                  <a:srgbClr val="FFFFFF"/>
                </a:solidFill>
              </a:rPr>
              <a:t>. </a:t>
            </a:r>
            <a:r>
              <a:rPr lang="en-US" dirty="0" err="1">
                <a:solidFill>
                  <a:srgbClr val="FFFFFF"/>
                </a:solidFill>
              </a:rPr>
              <a:t>Cada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prece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do </a:t>
            </a:r>
            <a:r>
              <a:rPr lang="en-US" dirty="0" err="1" smtClean="0">
                <a:solidFill>
                  <a:srgbClr val="FFFFFF"/>
                </a:solidFill>
              </a:rPr>
              <a:t>coração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constitui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emissão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eletromagnética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relativo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poder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r>
              <a:rPr lang="en-US" dirty="0"/>
              <a:t> </a:t>
            </a:r>
            <a:r>
              <a:rPr lang="en-US" dirty="0">
                <a:solidFill>
                  <a:srgbClr val="FFFFFF"/>
                </a:solidFill>
              </a:rPr>
              <a:t>O </a:t>
            </a:r>
            <a:r>
              <a:rPr lang="en-US" dirty="0" err="1">
                <a:solidFill>
                  <a:srgbClr val="FFFFFF"/>
                </a:solidFill>
              </a:rPr>
              <a:t>homem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que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traz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consigo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inalienável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couraça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33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Mensageiros_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1328"/>
            <a:ext cx="9144000" cy="573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164619"/>
            <a:ext cx="6534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FFFFFF"/>
                </a:solidFill>
                <a:latin typeface="Baskerville"/>
                <a:cs typeface="Baskerville"/>
              </a:rPr>
              <a:t>Capítulo 37 - No santuário </a:t>
            </a:r>
            <a:r>
              <a:rPr lang="en-US" sz="2800" b="1" i="1" dirty="0" smtClean="0">
                <a:solidFill>
                  <a:srgbClr val="FFFFFF"/>
                </a:solidFill>
                <a:latin typeface="Baskerville"/>
                <a:cs typeface="Baskerville"/>
              </a:rPr>
              <a:t>doméstico</a:t>
            </a:r>
            <a:endParaRPr lang="en-US" sz="2800" b="1" i="1" dirty="0">
              <a:solidFill>
                <a:srgbClr val="FFFFFF"/>
              </a:solidFill>
              <a:latin typeface="Baskerville"/>
              <a:cs typeface="Baskervill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656868"/>
            <a:ext cx="9143999" cy="923330"/>
          </a:xfrm>
          <a:prstGeom prst="rect">
            <a:avLst/>
          </a:prstGeom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 </a:t>
            </a:r>
            <a:r>
              <a:rPr lang="en-US" dirty="0" err="1">
                <a:solidFill>
                  <a:srgbClr val="FFFFFF"/>
                </a:solidFill>
              </a:rPr>
              <a:t>entidades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da </a:t>
            </a:r>
            <a:r>
              <a:rPr lang="en-US" dirty="0" err="1" smtClean="0">
                <a:solidFill>
                  <a:srgbClr val="FFFFFF"/>
                </a:solidFill>
              </a:rPr>
              <a:t>sombra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experimentam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choques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vulto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contacto</a:t>
            </a:r>
            <a:r>
              <a:rPr lang="en-US" dirty="0">
                <a:solidFill>
                  <a:srgbClr val="FFFFFF"/>
                </a:solidFill>
              </a:rPr>
              <a:t> com as </a:t>
            </a:r>
            <a:r>
              <a:rPr lang="en-US" dirty="0" err="1">
                <a:solidFill>
                  <a:srgbClr val="FFFFFF"/>
                </a:solidFill>
              </a:rPr>
              <a:t>vibrações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luminosas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deste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santuário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doméstico</a:t>
            </a:r>
            <a:r>
              <a:rPr lang="en-US" dirty="0">
                <a:solidFill>
                  <a:srgbClr val="FFFFFF"/>
                </a:solidFill>
              </a:rPr>
              <a:t>, e </a:t>
            </a:r>
            <a:r>
              <a:rPr lang="en-US" dirty="0" err="1">
                <a:solidFill>
                  <a:srgbClr val="FFFFFF"/>
                </a:solidFill>
              </a:rPr>
              <a:t>é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isso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que</a:t>
            </a:r>
            <a:r>
              <a:rPr lang="en-US" dirty="0">
                <a:solidFill>
                  <a:srgbClr val="FFFFFF"/>
                </a:solidFill>
              </a:rPr>
              <a:t> se </a:t>
            </a:r>
            <a:r>
              <a:rPr lang="en-US" dirty="0" err="1">
                <a:solidFill>
                  <a:srgbClr val="FFFFFF"/>
                </a:solidFill>
              </a:rPr>
              <a:t>mantêm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distância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procurando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outros </a:t>
            </a:r>
            <a:r>
              <a:rPr lang="en-US" dirty="0" err="1">
                <a:solidFill>
                  <a:srgbClr val="FFFFFF"/>
                </a:solidFill>
              </a:rPr>
              <a:t>rumos</a:t>
            </a:r>
            <a:r>
              <a:rPr lang="en-US" dirty="0">
                <a:solidFill>
                  <a:srgbClr val="FFFFFF"/>
                </a:solidFill>
              </a:rPr>
              <a:t>..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766536"/>
            <a:ext cx="9144001" cy="1200329"/>
          </a:xfrm>
          <a:prstGeom prst="rect">
            <a:avLst/>
          </a:prstGeom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Voltamos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salāo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fui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tomado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surpresa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Isidoro</a:t>
            </a:r>
            <a:r>
              <a:rPr lang="en-US" dirty="0">
                <a:solidFill>
                  <a:srgbClr val="FFFFFF"/>
                </a:solidFill>
              </a:rPr>
              <a:t> e Isabel </a:t>
            </a:r>
            <a:r>
              <a:rPr lang="en-US" dirty="0" err="1">
                <a:solidFill>
                  <a:srgbClr val="FFFFFF"/>
                </a:solidFill>
              </a:rPr>
              <a:t>vieram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até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nós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—</a:t>
            </a:r>
            <a:r>
              <a:rPr lang="en-US" dirty="0" err="1">
                <a:solidFill>
                  <a:srgbClr val="FFFFFF"/>
                </a:solidFill>
              </a:rPr>
              <a:t>Meus</a:t>
            </a:r>
            <a:r>
              <a:rPr lang="en-US" dirty="0">
                <a:solidFill>
                  <a:srgbClr val="FFFFFF"/>
                </a:solidFill>
              </a:rPr>
              <a:t> amigos — </a:t>
            </a:r>
            <a:r>
              <a:rPr lang="en-US" dirty="0" err="1">
                <a:solidFill>
                  <a:srgbClr val="FFFFFF"/>
                </a:solidFill>
              </a:rPr>
              <a:t>disse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Isabel, </a:t>
            </a:r>
            <a:r>
              <a:rPr lang="en-US" dirty="0" err="1">
                <a:solidFill>
                  <a:srgbClr val="FFFFFF"/>
                </a:solidFill>
              </a:rPr>
              <a:t>serena</a:t>
            </a:r>
            <a:r>
              <a:rPr lang="en-US" dirty="0">
                <a:solidFill>
                  <a:srgbClr val="FFFFFF"/>
                </a:solidFill>
              </a:rPr>
              <a:t> —, </a:t>
            </a:r>
            <a:r>
              <a:rPr lang="en-US" dirty="0" err="1">
                <a:solidFill>
                  <a:srgbClr val="FFFFFF"/>
                </a:solidFill>
              </a:rPr>
              <a:t>meu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marido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eu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temos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excursão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instrutiva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para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noite</a:t>
            </a:r>
            <a:r>
              <a:rPr lang="en-US" dirty="0">
                <a:solidFill>
                  <a:srgbClr val="FFFFFF"/>
                </a:solidFill>
              </a:rPr>
              <a:t>. </a:t>
            </a:r>
            <a:r>
              <a:rPr lang="en-US" dirty="0" err="1">
                <a:solidFill>
                  <a:srgbClr val="FFFFFF"/>
                </a:solidFill>
              </a:rPr>
              <a:t>Deixo-lhes</a:t>
            </a:r>
            <a:r>
              <a:rPr lang="en-US" dirty="0">
                <a:solidFill>
                  <a:srgbClr val="FFFFFF"/>
                </a:solidFill>
              </a:rPr>
              <a:t> as </a:t>
            </a:r>
            <a:r>
              <a:rPr lang="en-US" dirty="0" err="1">
                <a:solidFill>
                  <a:srgbClr val="FFFFFF"/>
                </a:solidFill>
              </a:rPr>
              <a:t>nossas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crianças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algumas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horas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e, </a:t>
            </a:r>
            <a:r>
              <a:rPr lang="en-US" dirty="0" err="1">
                <a:solidFill>
                  <a:srgbClr val="FFFFFF"/>
                </a:solidFill>
              </a:rPr>
              <a:t>desde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já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lhes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agradeço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cuidado</a:t>
            </a:r>
            <a:r>
              <a:rPr lang="en-US" dirty="0">
                <a:solidFill>
                  <a:srgbClr val="FFFFFF"/>
                </a:solidFill>
              </a:rPr>
              <a:t> e o </a:t>
            </a:r>
            <a:r>
              <a:rPr lang="en-US" dirty="0" err="1">
                <a:solidFill>
                  <a:srgbClr val="FFFFFF"/>
                </a:solidFill>
              </a:rPr>
              <a:t>carinho</a:t>
            </a:r>
            <a:r>
              <a:rPr lang="en-US" dirty="0" smtClean="0">
                <a:solidFill>
                  <a:srgbClr val="FFFFFF"/>
                </a:solidFill>
              </a:rPr>
              <a:t>. —</a:t>
            </a:r>
            <a:r>
              <a:rPr lang="en-US" dirty="0" err="1">
                <a:solidFill>
                  <a:srgbClr val="FFFFFF"/>
                </a:solidFill>
              </a:rPr>
              <a:t>Vá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minha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filha</a:t>
            </a:r>
            <a:r>
              <a:rPr lang="en-US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934670"/>
            <a:ext cx="9144000" cy="923330"/>
          </a:xfrm>
          <a:prstGeom prst="rect">
            <a:avLst/>
          </a:prstGeom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—</a:t>
            </a:r>
            <a:r>
              <a:rPr lang="en-US" dirty="0" err="1">
                <a:solidFill>
                  <a:srgbClr val="FFFFFF"/>
                </a:solidFill>
              </a:rPr>
              <a:t>Observam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vocês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como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felicidade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divina</a:t>
            </a:r>
            <a:r>
              <a:rPr lang="en-US" dirty="0">
                <a:solidFill>
                  <a:srgbClr val="FFFFFF"/>
                </a:solidFill>
              </a:rPr>
              <a:t> se </a:t>
            </a:r>
            <a:r>
              <a:rPr lang="en-US" dirty="0" err="1">
                <a:solidFill>
                  <a:srgbClr val="FFFFFF"/>
                </a:solidFill>
              </a:rPr>
              <a:t>manifesta</a:t>
            </a:r>
            <a:r>
              <a:rPr lang="en-US" dirty="0">
                <a:solidFill>
                  <a:srgbClr val="FFFFFF"/>
                </a:solidFill>
              </a:rPr>
              <a:t> no </a:t>
            </a:r>
            <a:r>
              <a:rPr lang="en-US" dirty="0" err="1">
                <a:solidFill>
                  <a:srgbClr val="FFFFFF"/>
                </a:solidFill>
              </a:rPr>
              <a:t>sono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dos </a:t>
            </a:r>
            <a:r>
              <a:rPr lang="en-US" dirty="0" err="1" smtClean="0">
                <a:solidFill>
                  <a:srgbClr val="FFFFFF"/>
                </a:solidFill>
              </a:rPr>
              <a:t>justos</a:t>
            </a:r>
            <a:r>
              <a:rPr lang="en-US" dirty="0">
                <a:solidFill>
                  <a:srgbClr val="FFFFFF"/>
                </a:solidFill>
              </a:rPr>
              <a:t>? </a:t>
            </a:r>
            <a:r>
              <a:rPr lang="en-US" dirty="0" err="1">
                <a:solidFill>
                  <a:srgbClr val="FFFFFF"/>
                </a:solidFill>
              </a:rPr>
              <a:t>Poucas</a:t>
            </a:r>
            <a:r>
              <a:rPr lang="en-US" dirty="0">
                <a:solidFill>
                  <a:srgbClr val="FFFFFF"/>
                </a:solidFill>
              </a:rPr>
              <a:t> almas </a:t>
            </a:r>
            <a:r>
              <a:rPr lang="en-US" dirty="0" err="1">
                <a:solidFill>
                  <a:srgbClr val="FFFFFF"/>
                </a:solidFill>
              </a:rPr>
              <a:t>encarnadas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conheço</a:t>
            </a:r>
            <a:r>
              <a:rPr lang="en-US" dirty="0">
                <a:solidFill>
                  <a:srgbClr val="FFFFFF"/>
                </a:solidFill>
              </a:rPr>
              <a:t> com a </a:t>
            </a:r>
            <a:r>
              <a:rPr lang="en-US" dirty="0" err="1">
                <a:solidFill>
                  <a:srgbClr val="FFFFFF"/>
                </a:solidFill>
              </a:rPr>
              <a:t>ventura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mulher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admirável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que</a:t>
            </a:r>
            <a:r>
              <a:rPr lang="en-US" dirty="0">
                <a:solidFill>
                  <a:srgbClr val="FFFFFF"/>
                </a:solidFill>
              </a:rPr>
              <a:t> tem </a:t>
            </a:r>
            <a:r>
              <a:rPr lang="en-US" dirty="0" err="1">
                <a:solidFill>
                  <a:srgbClr val="FFFFFF"/>
                </a:solidFill>
              </a:rPr>
              <a:t>sabido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aprender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ciência</a:t>
            </a:r>
            <a:r>
              <a:rPr lang="en-US" dirty="0">
                <a:solidFill>
                  <a:srgbClr val="FFFFFF"/>
                </a:solidFill>
              </a:rPr>
              <a:t> do </a:t>
            </a:r>
            <a:r>
              <a:rPr lang="en-US" dirty="0" err="1">
                <a:solidFill>
                  <a:srgbClr val="FFFFFF"/>
                </a:solidFill>
              </a:rPr>
              <a:t>sacrifício</a:t>
            </a:r>
            <a:r>
              <a:rPr lang="en-US" dirty="0">
                <a:solidFill>
                  <a:srgbClr val="FFFFFF"/>
                </a:solidFill>
              </a:rPr>
              <a:t> individual.</a:t>
            </a:r>
          </a:p>
        </p:txBody>
      </p:sp>
    </p:spTree>
    <p:extLst>
      <p:ext uri="{BB962C8B-B14F-4D97-AF65-F5344CB8AC3E}">
        <p14:creationId xmlns:p14="http://schemas.microsoft.com/office/powerpoint/2010/main" val="778771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0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" b="516"/>
          <a:stretch>
            <a:fillRect/>
          </a:stretch>
        </p:blipFill>
        <p:spPr bwMode="auto">
          <a:xfrm>
            <a:off x="26377" y="1121328"/>
            <a:ext cx="9117623" cy="573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164619"/>
            <a:ext cx="51507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Baskerville"/>
                <a:cs typeface="Baskerville"/>
              </a:rPr>
              <a:t>Capítulo 38 - Atividade </a:t>
            </a:r>
            <a:r>
              <a:rPr lang="en-US" sz="2800" b="1" i="1" dirty="0" smtClean="0">
                <a:latin typeface="Baskerville"/>
                <a:cs typeface="Baskerville"/>
              </a:rPr>
              <a:t>plena</a:t>
            </a:r>
            <a:endParaRPr lang="en-US" sz="2800" b="1" i="1" dirty="0">
              <a:latin typeface="Baskerville"/>
              <a:cs typeface="Baskerville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657671"/>
            <a:ext cx="9144000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No </a:t>
            </a:r>
            <a:r>
              <a:rPr lang="en-US" b="1" dirty="0" err="1"/>
              <a:t>salão</a:t>
            </a:r>
            <a:r>
              <a:rPr lang="en-US" b="1" dirty="0"/>
              <a:t> </a:t>
            </a:r>
            <a:r>
              <a:rPr lang="en-US" b="1" dirty="0" err="1"/>
              <a:t>acolhedor</a:t>
            </a:r>
            <a:r>
              <a:rPr lang="en-US" b="1" dirty="0"/>
              <a:t> de Dona Isabel, </a:t>
            </a:r>
            <a:r>
              <a:rPr lang="en-US" b="1" dirty="0" err="1"/>
              <a:t>permanecíamos</a:t>
            </a:r>
            <a:r>
              <a:rPr lang="en-US" b="1" dirty="0"/>
              <a:t> </a:t>
            </a:r>
            <a:r>
              <a:rPr lang="en-US" b="1" dirty="0" err="1"/>
              <a:t>em</a:t>
            </a:r>
            <a:r>
              <a:rPr lang="en-US" b="1" dirty="0"/>
              <a:t> plena </a:t>
            </a:r>
            <a:r>
              <a:rPr lang="en-US" b="1" dirty="0" err="1" smtClean="0"/>
              <a:t>atividade</a:t>
            </a:r>
            <a:r>
              <a:rPr lang="en-US" b="1" dirty="0" smtClean="0"/>
              <a:t>. </a:t>
            </a:r>
            <a:r>
              <a:rPr lang="en-US" b="1" dirty="0" err="1" smtClean="0"/>
              <a:t>Lá</a:t>
            </a:r>
            <a:r>
              <a:rPr lang="en-US" b="1" dirty="0"/>
              <a:t> </a:t>
            </a:r>
            <a:r>
              <a:rPr lang="en-US" b="1" dirty="0" err="1" smtClean="0"/>
              <a:t>fora</a:t>
            </a:r>
            <a:r>
              <a:rPr lang="en-US" b="1" dirty="0"/>
              <a:t>, </a:t>
            </a:r>
            <a:r>
              <a:rPr lang="en-US" b="1" dirty="0" err="1"/>
              <a:t>começara</a:t>
            </a:r>
            <a:r>
              <a:rPr lang="en-US" b="1" dirty="0"/>
              <a:t> o </a:t>
            </a:r>
            <a:r>
              <a:rPr lang="en-US" b="1" dirty="0" err="1"/>
              <a:t>aguaceiro</a:t>
            </a:r>
            <a:r>
              <a:rPr lang="en-US" b="1" dirty="0"/>
              <a:t> forte, mas </a:t>
            </a:r>
            <a:r>
              <a:rPr lang="en-US" b="1" dirty="0" err="1"/>
              <a:t>tínhamos</a:t>
            </a:r>
            <a:r>
              <a:rPr lang="en-US" b="1" dirty="0"/>
              <a:t> a </a:t>
            </a:r>
            <a:r>
              <a:rPr lang="en-US" b="1" dirty="0" err="1"/>
              <a:t>nítida</a:t>
            </a:r>
            <a:r>
              <a:rPr lang="en-US" b="1" dirty="0"/>
              <a:t> </a:t>
            </a:r>
            <a:r>
              <a:rPr lang="en-US" b="1" dirty="0" err="1"/>
              <a:t>impressão</a:t>
            </a:r>
            <a:r>
              <a:rPr lang="en-US" b="1" dirty="0"/>
              <a:t> de </a:t>
            </a:r>
            <a:r>
              <a:rPr lang="en-US" b="1" dirty="0" err="1" smtClean="0"/>
              <a:t>grande</a:t>
            </a:r>
            <a:r>
              <a:rPr lang="en-US" b="1" dirty="0"/>
              <a:t> </a:t>
            </a:r>
            <a:r>
              <a:rPr lang="en-US" b="1" dirty="0" err="1" smtClean="0"/>
              <a:t>distância</a:t>
            </a:r>
            <a:r>
              <a:rPr lang="en-US" b="1" dirty="0" smtClean="0"/>
              <a:t> </a:t>
            </a:r>
            <a:r>
              <a:rPr lang="en-US" b="1" dirty="0"/>
              <a:t>da </a:t>
            </a:r>
            <a:r>
              <a:rPr lang="en-US" b="1" dirty="0" err="1"/>
              <a:t>chuva</a:t>
            </a:r>
            <a:r>
              <a:rPr lang="en-US" b="1" dirty="0"/>
              <a:t> </a:t>
            </a:r>
            <a:r>
              <a:rPr lang="en-US" b="1" dirty="0" err="1"/>
              <a:t>torrencial</a:t>
            </a:r>
            <a:r>
              <a:rPr lang="en-US" b="1" dirty="0" smtClean="0"/>
              <a:t>.</a:t>
            </a:r>
          </a:p>
          <a:p>
            <a:r>
              <a:rPr lang="en-US" b="1" dirty="0"/>
              <a:t>— </a:t>
            </a:r>
            <a:r>
              <a:rPr lang="en-US" b="1" dirty="0" err="1"/>
              <a:t>Numerosos</a:t>
            </a:r>
            <a:r>
              <a:rPr lang="en-US" b="1" dirty="0"/>
              <a:t> </a:t>
            </a:r>
            <a:r>
              <a:rPr lang="en-US" b="1" dirty="0" err="1"/>
              <a:t>irmãos</a:t>
            </a:r>
            <a:r>
              <a:rPr lang="en-US" b="1" dirty="0"/>
              <a:t> — </a:t>
            </a:r>
            <a:r>
              <a:rPr lang="en-US" b="1" dirty="0" err="1"/>
              <a:t>explicou</a:t>
            </a:r>
            <a:r>
              <a:rPr lang="en-US" b="1" dirty="0"/>
              <a:t> o </a:t>
            </a:r>
            <a:r>
              <a:rPr lang="en-US" b="1" dirty="0" err="1"/>
              <a:t>orientador</a:t>
            </a:r>
            <a:r>
              <a:rPr lang="en-US" b="1" dirty="0"/>
              <a:t> — </a:t>
            </a:r>
            <a:r>
              <a:rPr lang="en-US" b="1" dirty="0" err="1"/>
              <a:t>encontram</a:t>
            </a:r>
            <a:r>
              <a:rPr lang="en-US" b="1" dirty="0"/>
              <a:t>-se </a:t>
            </a:r>
            <a:r>
              <a:rPr lang="en-US" b="1" dirty="0" err="1" smtClean="0"/>
              <a:t>neste</a:t>
            </a:r>
            <a:r>
              <a:rPr lang="en-US" b="1" dirty="0"/>
              <a:t> </a:t>
            </a:r>
            <a:r>
              <a:rPr lang="en-US" b="1" dirty="0" err="1" smtClean="0"/>
              <a:t>pouso</a:t>
            </a:r>
            <a:r>
              <a:rPr lang="en-US" b="1" dirty="0" smtClean="0"/>
              <a:t> </a:t>
            </a:r>
            <a:r>
              <a:rPr lang="en-US" b="1" dirty="0"/>
              <a:t>de </a:t>
            </a:r>
            <a:r>
              <a:rPr lang="en-US" b="1" dirty="0" err="1"/>
              <a:t>trabalho</a:t>
            </a:r>
            <a:r>
              <a:rPr lang="en-US" b="1" dirty="0"/>
              <a:t> </a:t>
            </a:r>
            <a:r>
              <a:rPr lang="en-US" b="1" dirty="0" err="1"/>
              <a:t>espiritual</a:t>
            </a:r>
            <a:r>
              <a:rPr lang="en-US" b="1" dirty="0"/>
              <a:t>,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esfera</a:t>
            </a:r>
            <a:r>
              <a:rPr lang="en-US" b="1" dirty="0"/>
              <a:t> a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encarnados</a:t>
            </a:r>
            <a:r>
              <a:rPr lang="en-US" b="1" dirty="0"/>
              <a:t> </a:t>
            </a:r>
            <a:r>
              <a:rPr lang="en-US" b="1" dirty="0" err="1"/>
              <a:t>chamariam</a:t>
            </a:r>
            <a:r>
              <a:rPr lang="en-US" b="1" dirty="0"/>
              <a:t> </a:t>
            </a:r>
            <a:r>
              <a:rPr lang="en-US" b="1" dirty="0" err="1"/>
              <a:t>sonho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0490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3" descr="0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" b="516"/>
          <a:stretch>
            <a:fillRect/>
          </a:stretch>
        </p:blipFill>
        <p:spPr bwMode="auto">
          <a:xfrm>
            <a:off x="0" y="972718"/>
            <a:ext cx="9117623" cy="5885282"/>
          </a:xfrm>
          <a:prstGeom prst="rect">
            <a:avLst/>
          </a:prstGeom>
          <a:solidFill>
            <a:srgbClr val="D9D9D9"/>
          </a:solidFill>
          <a:ln>
            <a:noFill/>
          </a:ln>
          <a:extLst/>
        </p:spPr>
      </p:pic>
      <p:pic>
        <p:nvPicPr>
          <p:cNvPr id="151555" name="Picture 4" descr="037a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53" y="1927225"/>
            <a:ext cx="2565889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6" name="Picture 5" descr="037a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6"/>
          <a:stretch>
            <a:fillRect/>
          </a:stretch>
        </p:blipFill>
        <p:spPr bwMode="auto">
          <a:xfrm>
            <a:off x="5476143" y="2571750"/>
            <a:ext cx="3647342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7" name="Text Box 7"/>
          <p:cNvSpPr txBox="1">
            <a:spLocks noChangeArrowheads="1"/>
          </p:cNvSpPr>
          <p:nvPr/>
        </p:nvSpPr>
        <p:spPr bwMode="auto">
          <a:xfrm>
            <a:off x="8440616" y="6381751"/>
            <a:ext cx="6335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pt-BR" sz="2000">
                <a:solidFill>
                  <a:srgbClr val="FFFFFF"/>
                </a:solidFill>
              </a:rPr>
              <a:t>37.1</a:t>
            </a:r>
          </a:p>
        </p:txBody>
      </p:sp>
      <p:sp>
        <p:nvSpPr>
          <p:cNvPr id="2" name="Rectangle 1"/>
          <p:cNvSpPr/>
          <p:nvPr/>
        </p:nvSpPr>
        <p:spPr>
          <a:xfrm>
            <a:off x="2610280" y="511742"/>
            <a:ext cx="6533720" cy="1754327"/>
          </a:xfrm>
          <a:prstGeom prst="rect">
            <a:avLst/>
          </a:prstGeom>
          <a:solidFill>
            <a:srgbClr val="D9D9D9"/>
          </a:solidFill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/>
              <a:t>Não</a:t>
            </a:r>
            <a:r>
              <a:rPr lang="en-US" b="1" dirty="0"/>
              <a:t> </a:t>
            </a:r>
            <a:r>
              <a:rPr lang="en-US" b="1" dirty="0" err="1"/>
              <a:t>é</a:t>
            </a:r>
            <a:r>
              <a:rPr lang="en-US" b="1" dirty="0"/>
              <a:t> </a:t>
            </a:r>
            <a:r>
              <a:rPr lang="en-US" b="1" dirty="0" err="1"/>
              <a:t>fácil</a:t>
            </a:r>
            <a:r>
              <a:rPr lang="en-US" b="1" dirty="0"/>
              <a:t> </a:t>
            </a:r>
            <a:r>
              <a:rPr lang="en-US" b="1" dirty="0" err="1"/>
              <a:t>transmitir</a:t>
            </a:r>
            <a:r>
              <a:rPr lang="en-US" b="1" dirty="0"/>
              <a:t> </a:t>
            </a:r>
            <a:r>
              <a:rPr lang="en-US" b="1" dirty="0" err="1"/>
              <a:t>mensagens</a:t>
            </a:r>
            <a:r>
              <a:rPr lang="en-US" b="1" dirty="0"/>
              <a:t> de </a:t>
            </a:r>
            <a:r>
              <a:rPr lang="en-US" b="1" dirty="0" err="1"/>
              <a:t>teor</a:t>
            </a:r>
            <a:r>
              <a:rPr lang="en-US" b="1" dirty="0"/>
              <a:t> </a:t>
            </a:r>
            <a:r>
              <a:rPr lang="en-US" b="1" dirty="0" err="1"/>
              <a:t>instrutivo</a:t>
            </a:r>
            <a:r>
              <a:rPr lang="en-US" b="1" dirty="0"/>
              <a:t>, </a:t>
            </a:r>
            <a:r>
              <a:rPr lang="en-US" b="1" dirty="0" err="1"/>
              <a:t>nessa</a:t>
            </a:r>
            <a:r>
              <a:rPr lang="en-US" b="1" dirty="0"/>
              <a:t> </a:t>
            </a:r>
            <a:r>
              <a:rPr lang="en-US" b="1" dirty="0" err="1"/>
              <a:t>tarefa</a:t>
            </a:r>
            <a:r>
              <a:rPr lang="en-US" b="1" dirty="0"/>
              <a:t>, </a:t>
            </a:r>
            <a:r>
              <a:rPr lang="en-US" b="1" dirty="0" err="1" smtClean="0"/>
              <a:t>utilizando</a:t>
            </a:r>
            <a:r>
              <a:rPr lang="en-US" b="1" dirty="0"/>
              <a:t> </a:t>
            </a:r>
            <a:r>
              <a:rPr lang="en-US" b="1" dirty="0" err="1" smtClean="0"/>
              <a:t>lugares</a:t>
            </a:r>
            <a:r>
              <a:rPr lang="en-US" b="1" dirty="0" smtClean="0"/>
              <a:t> </a:t>
            </a:r>
            <a:r>
              <a:rPr lang="en-US" b="1" dirty="0" err="1"/>
              <a:t>comuns</a:t>
            </a:r>
            <a:r>
              <a:rPr lang="en-US" b="1" dirty="0"/>
              <a:t>, </a:t>
            </a:r>
            <a:r>
              <a:rPr lang="en-US" b="1" dirty="0" err="1"/>
              <a:t>contaminados</a:t>
            </a:r>
            <a:r>
              <a:rPr lang="en-US" b="1" dirty="0"/>
              <a:t> de </a:t>
            </a:r>
            <a:r>
              <a:rPr lang="en-US" b="1" dirty="0" err="1"/>
              <a:t>matéria</a:t>
            </a:r>
            <a:r>
              <a:rPr lang="en-US" b="1" dirty="0"/>
              <a:t> mental </a:t>
            </a:r>
            <a:r>
              <a:rPr lang="en-US" b="1" dirty="0" err="1"/>
              <a:t>menos</a:t>
            </a:r>
            <a:r>
              <a:rPr lang="en-US" b="1" dirty="0"/>
              <a:t> </a:t>
            </a:r>
            <a:r>
              <a:rPr lang="en-US" b="1" dirty="0" err="1"/>
              <a:t>digna</a:t>
            </a:r>
            <a:r>
              <a:rPr lang="en-US" b="1" dirty="0"/>
              <a:t>. </a:t>
            </a:r>
            <a:r>
              <a:rPr lang="en-US" b="1" dirty="0" err="1"/>
              <a:t>Nas</a:t>
            </a:r>
            <a:r>
              <a:rPr lang="en-US" b="1" dirty="0"/>
              <a:t> </a:t>
            </a:r>
            <a:r>
              <a:rPr lang="en-US" b="1" dirty="0" err="1" smtClean="0"/>
              <a:t>oficinas</a:t>
            </a:r>
            <a:r>
              <a:rPr lang="en-US" b="1" dirty="0"/>
              <a:t> </a:t>
            </a:r>
            <a:r>
              <a:rPr lang="en-US" b="1" dirty="0" err="1" smtClean="0"/>
              <a:t>edificantes</a:t>
            </a:r>
            <a:r>
              <a:rPr lang="en-US" b="1" dirty="0"/>
              <a:t>, </a:t>
            </a:r>
            <a:r>
              <a:rPr lang="en-US" b="1" dirty="0" err="1"/>
              <a:t>porém</a:t>
            </a:r>
            <a:r>
              <a:rPr lang="en-US" b="1" dirty="0"/>
              <a:t>, </a:t>
            </a:r>
            <a:r>
              <a:rPr lang="en-US" b="1" dirty="0" err="1"/>
              <a:t>onde</a:t>
            </a:r>
            <a:r>
              <a:rPr lang="en-US" b="1" dirty="0"/>
              <a:t> </a:t>
            </a:r>
            <a:r>
              <a:rPr lang="en-US" b="1" dirty="0" err="1"/>
              <a:t>conseguimos</a:t>
            </a:r>
            <a:r>
              <a:rPr lang="en-US" b="1" dirty="0"/>
              <a:t> </a:t>
            </a:r>
            <a:r>
              <a:rPr lang="en-US" b="1" dirty="0" err="1"/>
              <a:t>acumular</a:t>
            </a:r>
            <a:r>
              <a:rPr lang="en-US" b="1" dirty="0"/>
              <a:t> </a:t>
            </a:r>
            <a:r>
              <a:rPr lang="en-US" b="1" dirty="0" err="1"/>
              <a:t>maiores</a:t>
            </a:r>
            <a:r>
              <a:rPr lang="en-US" b="1" dirty="0"/>
              <a:t> </a:t>
            </a:r>
            <a:r>
              <a:rPr lang="en-US" b="1" dirty="0" err="1"/>
              <a:t>quantidades</a:t>
            </a:r>
            <a:r>
              <a:rPr lang="en-US" b="1" dirty="0"/>
              <a:t> </a:t>
            </a:r>
            <a:r>
              <a:rPr lang="en-US" b="1" dirty="0" smtClean="0"/>
              <a:t>de </a:t>
            </a:r>
            <a:r>
              <a:rPr lang="en-US" b="1" dirty="0" err="1" smtClean="0"/>
              <a:t>forças</a:t>
            </a:r>
            <a:r>
              <a:rPr lang="en-US" b="1" dirty="0" smtClean="0"/>
              <a:t> </a:t>
            </a:r>
            <a:r>
              <a:rPr lang="en-US" b="1" dirty="0" err="1"/>
              <a:t>positivas</a:t>
            </a:r>
            <a:r>
              <a:rPr lang="en-US" b="1" dirty="0"/>
              <a:t> da </a:t>
            </a:r>
            <a:r>
              <a:rPr lang="en-US" b="1" dirty="0" err="1"/>
              <a:t>espiritualidade</a:t>
            </a:r>
            <a:r>
              <a:rPr lang="en-US" b="1" dirty="0"/>
              <a:t> superior, </a:t>
            </a:r>
            <a:r>
              <a:rPr lang="en-US" b="1" dirty="0" err="1"/>
              <a:t>é</a:t>
            </a:r>
            <a:r>
              <a:rPr lang="en-US" b="1" dirty="0"/>
              <a:t> </a:t>
            </a:r>
            <a:r>
              <a:rPr lang="en-US" b="1" dirty="0" err="1"/>
              <a:t>possível</a:t>
            </a:r>
            <a:r>
              <a:rPr lang="en-US" b="1" dirty="0"/>
              <a:t> </a:t>
            </a:r>
            <a:r>
              <a:rPr lang="en-US" b="1" dirty="0" err="1"/>
              <a:t>prestar</a:t>
            </a:r>
            <a:r>
              <a:rPr lang="en-US" b="1" dirty="0"/>
              <a:t> </a:t>
            </a:r>
            <a:r>
              <a:rPr lang="en-US" b="1" dirty="0" err="1" smtClean="0"/>
              <a:t>grandes</a:t>
            </a:r>
            <a:r>
              <a:rPr lang="en-US" b="1" dirty="0"/>
              <a:t> </a:t>
            </a:r>
            <a:r>
              <a:rPr lang="en-US" b="1" dirty="0" err="1" smtClean="0"/>
              <a:t>benefícios</a:t>
            </a:r>
            <a:r>
              <a:rPr lang="en-US" b="1" dirty="0" smtClean="0"/>
              <a:t> </a:t>
            </a:r>
            <a:r>
              <a:rPr lang="en-US" b="1" dirty="0" err="1"/>
              <a:t>aos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se </a:t>
            </a:r>
            <a:r>
              <a:rPr lang="en-US" b="1" dirty="0" err="1"/>
              <a:t>encontram</a:t>
            </a:r>
            <a:r>
              <a:rPr lang="en-US" b="1" dirty="0"/>
              <a:t> </a:t>
            </a:r>
            <a:r>
              <a:rPr lang="en-US" b="1" dirty="0" err="1"/>
              <a:t>encarnados</a:t>
            </a:r>
            <a:r>
              <a:rPr lang="en-US" b="1" dirty="0"/>
              <a:t> no </a:t>
            </a:r>
            <a:r>
              <a:rPr lang="en-US" b="1" dirty="0" err="1"/>
              <a:t>planeta</a:t>
            </a:r>
            <a:r>
              <a:rPr lang="en-US" b="1" dirty="0"/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657671"/>
            <a:ext cx="9144000" cy="1200329"/>
          </a:xfrm>
          <a:prstGeom prst="rect">
            <a:avLst/>
          </a:prstGeom>
          <a:solidFill>
            <a:srgbClr val="D9D9D9"/>
          </a:solidFill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 smtClean="0"/>
              <a:t>Acentuei</a:t>
            </a:r>
            <a:r>
              <a:rPr lang="en-US" b="1" dirty="0" smtClean="0"/>
              <a:t> </a:t>
            </a:r>
            <a:r>
              <a:rPr lang="en-US" b="1" dirty="0" err="1" smtClean="0"/>
              <a:t>minhas</a:t>
            </a:r>
            <a:r>
              <a:rPr lang="en-US" b="1" dirty="0" smtClean="0"/>
              <a:t> </a:t>
            </a:r>
            <a:r>
              <a:rPr lang="en-US" b="1" dirty="0" err="1" smtClean="0"/>
              <a:t>observações</a:t>
            </a:r>
            <a:r>
              <a:rPr lang="en-US" b="1" dirty="0" smtClean="0"/>
              <a:t>, </a:t>
            </a:r>
            <a:r>
              <a:rPr lang="en-US" b="1" dirty="0" err="1" smtClean="0"/>
              <a:t>verificando</a:t>
            </a:r>
            <a:r>
              <a:rPr lang="en-US" b="1" dirty="0" smtClean="0"/>
              <a:t> </a:t>
            </a:r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muitas</a:t>
            </a:r>
            <a:r>
              <a:rPr lang="en-US" b="1" dirty="0" smtClean="0"/>
              <a:t> das </a:t>
            </a:r>
            <a:r>
              <a:rPr lang="en-US" b="1" dirty="0" err="1" smtClean="0"/>
              <a:t>pessoas</a:t>
            </a:r>
            <a:r>
              <a:rPr lang="en-US" b="1" dirty="0" smtClean="0"/>
              <a:t>  de </a:t>
            </a:r>
            <a:r>
              <a:rPr lang="en-US" b="1" dirty="0" err="1" smtClean="0"/>
              <a:t>pé</a:t>
            </a:r>
            <a:r>
              <a:rPr lang="en-US" b="1" dirty="0"/>
              <a:t>, sob o </a:t>
            </a:r>
            <a:r>
              <a:rPr lang="en-US" b="1" dirty="0" err="1"/>
              <a:t>amparo</a:t>
            </a:r>
            <a:r>
              <a:rPr lang="en-US" b="1" dirty="0"/>
              <a:t> de </a:t>
            </a:r>
            <a:r>
              <a:rPr lang="en-US" b="1" dirty="0" err="1"/>
              <a:t>braços</a:t>
            </a:r>
            <a:r>
              <a:rPr lang="en-US" b="1" dirty="0"/>
              <a:t> </a:t>
            </a:r>
            <a:r>
              <a:rPr lang="en-US" b="1" dirty="0" err="1"/>
              <a:t>carinhosos</a:t>
            </a:r>
            <a:r>
              <a:rPr lang="en-US" b="1" dirty="0"/>
              <a:t>. </a:t>
            </a:r>
            <a:r>
              <a:rPr lang="en-US" b="1" dirty="0" err="1"/>
              <a:t>Eram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amigos </a:t>
            </a:r>
            <a:r>
              <a:rPr lang="en-US" b="1" dirty="0" err="1"/>
              <a:t>encarnados</a:t>
            </a:r>
            <a:r>
              <a:rPr lang="en-US" b="1" dirty="0"/>
              <a:t> a </a:t>
            </a:r>
            <a:r>
              <a:rPr lang="en-US" b="1" dirty="0" smtClean="0"/>
              <a:t>se </a:t>
            </a:r>
            <a:r>
              <a:rPr lang="en-US" b="1" dirty="0" err="1" smtClean="0"/>
              <a:t>valerem</a:t>
            </a:r>
            <a:r>
              <a:rPr lang="en-US" b="1" dirty="0" smtClean="0"/>
              <a:t> </a:t>
            </a:r>
            <a:r>
              <a:rPr lang="en-US" b="1" dirty="0"/>
              <a:t>do </a:t>
            </a:r>
            <a:r>
              <a:rPr lang="en-US" b="1" dirty="0" err="1"/>
              <a:t>desprendimento</a:t>
            </a:r>
            <a:r>
              <a:rPr lang="en-US" b="1" dirty="0"/>
              <a:t> </a:t>
            </a:r>
            <a:r>
              <a:rPr lang="en-US" b="1" dirty="0" err="1"/>
              <a:t>parcial</a:t>
            </a:r>
            <a:r>
              <a:rPr lang="en-US" b="1" dirty="0"/>
              <a:t>, </a:t>
            </a:r>
            <a:r>
              <a:rPr lang="en-US" b="1" dirty="0" err="1"/>
              <a:t>pelo</a:t>
            </a:r>
            <a:r>
              <a:rPr lang="en-US" b="1" dirty="0"/>
              <a:t> </a:t>
            </a:r>
            <a:r>
              <a:rPr lang="en-US" b="1" dirty="0" err="1"/>
              <a:t>sono</a:t>
            </a:r>
            <a:r>
              <a:rPr lang="en-US" b="1" dirty="0"/>
              <a:t> </a:t>
            </a:r>
            <a:r>
              <a:rPr lang="en-US" b="1" dirty="0" err="1"/>
              <a:t>físico</a:t>
            </a:r>
            <a:r>
              <a:rPr lang="en-US" b="1" dirty="0"/>
              <a:t>, </a:t>
            </a:r>
            <a:r>
              <a:rPr lang="en-US" b="1" dirty="0" err="1"/>
              <a:t>que</a:t>
            </a:r>
            <a:r>
              <a:rPr lang="en-US" b="1" dirty="0"/>
              <a:t> se </a:t>
            </a:r>
            <a:r>
              <a:rPr lang="en-US" b="1" dirty="0" err="1"/>
              <a:t>reuniam</a:t>
            </a:r>
            <a:r>
              <a:rPr lang="en-US" b="1" dirty="0"/>
              <a:t> a </a:t>
            </a:r>
            <a:r>
              <a:rPr lang="en-US" b="1" dirty="0" err="1"/>
              <a:t>nós</a:t>
            </a:r>
            <a:r>
              <a:rPr lang="en-US" b="1" dirty="0" smtClean="0"/>
              <a:t>, </a:t>
            </a:r>
            <a:r>
              <a:rPr lang="en-US" b="1" dirty="0" err="1" smtClean="0"/>
              <a:t>aproveitando</a:t>
            </a:r>
            <a:r>
              <a:rPr lang="en-US" b="1" dirty="0" smtClean="0"/>
              <a:t> </a:t>
            </a:r>
            <a:r>
              <a:rPr lang="en-US" b="1" dirty="0"/>
              <a:t>o </a:t>
            </a:r>
            <a:r>
              <a:rPr lang="en-US" b="1" dirty="0" err="1"/>
              <a:t>auxílio</a:t>
            </a:r>
            <a:r>
              <a:rPr lang="en-US" b="1" dirty="0"/>
              <a:t> de </a:t>
            </a:r>
            <a:r>
              <a:rPr lang="en-US" b="1" dirty="0" err="1"/>
              <a:t>entidades</a:t>
            </a:r>
            <a:r>
              <a:rPr lang="en-US" b="1" dirty="0"/>
              <a:t> </a:t>
            </a:r>
            <a:r>
              <a:rPr lang="en-US" b="1" dirty="0" err="1"/>
              <a:t>generosas</a:t>
            </a:r>
            <a:r>
              <a:rPr lang="en-US" b="1" dirty="0"/>
              <a:t> e </a:t>
            </a:r>
            <a:r>
              <a:rPr lang="en-US" b="1" dirty="0" err="1" smtClean="0"/>
              <a:t>dedicadas</a:t>
            </a:r>
            <a:r>
              <a:rPr lang="en-US" b="1" dirty="0" smtClean="0"/>
              <a:t>.</a:t>
            </a:r>
            <a:r>
              <a:rPr lang="en-US" dirty="0"/>
              <a:t> </a:t>
            </a:r>
            <a:r>
              <a:rPr lang="en-US" b="1" dirty="0"/>
              <a:t>Na </a:t>
            </a:r>
            <a:r>
              <a:rPr lang="en-US" b="1" dirty="0" err="1"/>
              <a:t>maioria</a:t>
            </a:r>
            <a:r>
              <a:rPr lang="en-US" b="1" dirty="0"/>
              <a:t> dos </a:t>
            </a:r>
            <a:r>
              <a:rPr lang="en-US" b="1" dirty="0" err="1"/>
              <a:t>casos</a:t>
            </a:r>
            <a:r>
              <a:rPr lang="en-US" b="1" dirty="0"/>
              <a:t>, </a:t>
            </a:r>
            <a:r>
              <a:rPr lang="en-US" b="1" dirty="0" err="1"/>
              <a:t>junto</a:t>
            </a:r>
            <a:r>
              <a:rPr lang="en-US" b="1" dirty="0"/>
              <a:t> </a:t>
            </a:r>
            <a:r>
              <a:rPr lang="en-US" b="1" dirty="0" smtClean="0"/>
              <a:t>de </a:t>
            </a:r>
            <a:r>
              <a:rPr lang="en-US" b="1" dirty="0" err="1" smtClean="0"/>
              <a:t>nós</a:t>
            </a:r>
            <a:r>
              <a:rPr lang="en-US" b="1" dirty="0"/>
              <a:t>, </a:t>
            </a:r>
            <a:r>
              <a:rPr lang="en-US" b="1" dirty="0" err="1"/>
              <a:t>permanecem</a:t>
            </a:r>
            <a:r>
              <a:rPr lang="en-US" b="1" dirty="0"/>
              <a:t> </a:t>
            </a:r>
            <a:r>
              <a:rPr lang="en-US" b="1" dirty="0" err="1"/>
              <a:t>vacilantes</a:t>
            </a:r>
            <a:r>
              <a:rPr lang="en-US" b="1" dirty="0"/>
              <a:t>, </a:t>
            </a:r>
            <a:r>
              <a:rPr lang="en-US" b="1" dirty="0" err="1"/>
              <a:t>enfraquecidos</a:t>
            </a:r>
            <a:r>
              <a:rPr lang="en-US" b="1" dirty="0"/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1954404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 descr="036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43900" y="-6010275"/>
            <a:ext cx="25831800" cy="1887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9" name="Picture 3" descr="0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" b="516"/>
          <a:stretch>
            <a:fillRect/>
          </a:stretch>
        </p:blipFill>
        <p:spPr bwMode="auto">
          <a:xfrm>
            <a:off x="0" y="1204371"/>
            <a:ext cx="9117623" cy="570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0" name="Picture 4" descr="037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66" y="1927225"/>
            <a:ext cx="2565889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1" name="Picture 5" descr="037a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6"/>
          <a:stretch>
            <a:fillRect/>
          </a:stretch>
        </p:blipFill>
        <p:spPr bwMode="auto">
          <a:xfrm>
            <a:off x="5496658" y="2558240"/>
            <a:ext cx="3647342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2" name="Picture 6" descr="037a3"/>
          <p:cNvPicPr>
            <a:picLocks noChangeAspect="1" noChangeArrowheads="1"/>
          </p:cNvPicPr>
          <p:nvPr/>
        </p:nvPicPr>
        <p:blipFill>
          <a:blip r:embed="rId6">
            <a:lum brigh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776" y="540173"/>
            <a:ext cx="2193681" cy="145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3" name="Picture 7" descr="037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299" y="702034"/>
            <a:ext cx="1670538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84" name="Text Box 8"/>
          <p:cNvSpPr txBox="1">
            <a:spLocks noChangeArrowheads="1"/>
          </p:cNvSpPr>
          <p:nvPr/>
        </p:nvSpPr>
        <p:spPr bwMode="auto">
          <a:xfrm>
            <a:off x="8440616" y="6381751"/>
            <a:ext cx="6335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pt-BR" sz="2000">
                <a:solidFill>
                  <a:srgbClr val="FFFFFF"/>
                </a:solidFill>
              </a:rPr>
              <a:t>37.2</a:t>
            </a:r>
          </a:p>
        </p:txBody>
      </p:sp>
      <p:sp>
        <p:nvSpPr>
          <p:cNvPr id="2" name="Rectangle 1"/>
          <p:cNvSpPr/>
          <p:nvPr/>
        </p:nvSpPr>
        <p:spPr>
          <a:xfrm>
            <a:off x="4310212" y="1102959"/>
            <a:ext cx="4833788" cy="1477328"/>
          </a:xfrm>
          <a:prstGeom prst="rect">
            <a:avLst/>
          </a:prstGeom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/>
              <a:t>Vejam</a:t>
            </a:r>
            <a:r>
              <a:rPr lang="en-US" b="1" dirty="0"/>
              <a:t> </a:t>
            </a:r>
            <a:r>
              <a:rPr lang="en-US" b="1" dirty="0" err="1"/>
              <a:t>aquela</a:t>
            </a:r>
            <a:r>
              <a:rPr lang="en-US" b="1" dirty="0"/>
              <a:t> </a:t>
            </a:r>
            <a:r>
              <a:rPr lang="en-US" b="1" dirty="0" err="1"/>
              <a:t>jovem</a:t>
            </a:r>
            <a:r>
              <a:rPr lang="en-US" b="1" dirty="0"/>
              <a:t> </a:t>
            </a:r>
            <a:r>
              <a:rPr lang="en-US" b="1" dirty="0" err="1"/>
              <a:t>senhora</a:t>
            </a:r>
            <a:r>
              <a:rPr lang="en-US" b="1" dirty="0"/>
              <a:t> </a:t>
            </a:r>
            <a:r>
              <a:rPr lang="en-US" b="1" dirty="0" err="1"/>
              <a:t>encarnada</a:t>
            </a:r>
            <a:r>
              <a:rPr lang="en-US" b="1" dirty="0"/>
              <a:t>, </a:t>
            </a:r>
            <a:r>
              <a:rPr lang="en-US" b="1" dirty="0" err="1"/>
              <a:t>em</a:t>
            </a:r>
            <a:r>
              <a:rPr lang="en-US" b="1" dirty="0"/>
              <a:t> </a:t>
            </a:r>
            <a:r>
              <a:rPr lang="en-US" b="1" dirty="0" err="1"/>
              <a:t>conversa</a:t>
            </a:r>
            <a:r>
              <a:rPr lang="en-US" b="1" dirty="0"/>
              <a:t> com a </a:t>
            </a:r>
            <a:r>
              <a:rPr lang="en-US" b="1" dirty="0" err="1"/>
              <a:t>vovôzinha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trabalha</a:t>
            </a:r>
            <a:r>
              <a:rPr lang="en-US" b="1" dirty="0"/>
              <a:t> </a:t>
            </a:r>
            <a:r>
              <a:rPr lang="en-US" b="1" dirty="0" err="1" smtClean="0"/>
              <a:t>conosco</a:t>
            </a:r>
            <a:r>
              <a:rPr lang="en-US" b="1" dirty="0" smtClean="0"/>
              <a:t>.</a:t>
            </a:r>
          </a:p>
          <a:p>
            <a:r>
              <a:rPr lang="en-US" b="1" dirty="0"/>
              <a:t>— </a:t>
            </a:r>
            <a:r>
              <a:rPr lang="en-US" b="1" dirty="0" err="1" smtClean="0"/>
              <a:t>Nieta</a:t>
            </a:r>
            <a:r>
              <a:rPr lang="en-US" b="1" dirty="0"/>
              <a:t> </a:t>
            </a:r>
            <a:r>
              <a:rPr lang="en-US" b="1" dirty="0" err="1" smtClean="0"/>
              <a:t>não</a:t>
            </a:r>
            <a:r>
              <a:rPr lang="en-US" b="1" dirty="0" smtClean="0"/>
              <a:t> </a:t>
            </a:r>
            <a:r>
              <a:rPr lang="en-US" b="1" dirty="0" err="1"/>
              <a:t>dês</a:t>
            </a:r>
            <a:r>
              <a:rPr lang="en-US" b="1" dirty="0"/>
              <a:t> </a:t>
            </a:r>
            <a:r>
              <a:rPr lang="en-US" b="1" dirty="0" err="1" smtClean="0"/>
              <a:t>tamanha</a:t>
            </a:r>
            <a:r>
              <a:rPr lang="en-US" b="1" dirty="0"/>
              <a:t> </a:t>
            </a:r>
            <a:r>
              <a:rPr lang="en-US" b="1" dirty="0" err="1" smtClean="0"/>
              <a:t>importância</a:t>
            </a:r>
            <a:r>
              <a:rPr lang="en-US" b="1" dirty="0" smtClean="0"/>
              <a:t> </a:t>
            </a:r>
            <a:r>
              <a:rPr lang="en-US" b="1" dirty="0" err="1"/>
              <a:t>aos</a:t>
            </a:r>
            <a:r>
              <a:rPr lang="en-US" b="1" dirty="0"/>
              <a:t> </a:t>
            </a:r>
            <a:r>
              <a:rPr lang="en-US" b="1" dirty="0" err="1"/>
              <a:t>obstáculos</a:t>
            </a:r>
            <a:r>
              <a:rPr lang="en-US" b="1" dirty="0"/>
              <a:t>. </a:t>
            </a:r>
            <a:r>
              <a:rPr lang="en-US" b="1" dirty="0" err="1"/>
              <a:t>Esquece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te</a:t>
            </a:r>
            <a:r>
              <a:rPr lang="en-US" b="1" dirty="0"/>
              <a:t> </a:t>
            </a:r>
            <a:r>
              <a:rPr lang="en-US" b="1" dirty="0" err="1"/>
              <a:t>perseguem</a:t>
            </a:r>
            <a:r>
              <a:rPr lang="en-US" b="1" dirty="0"/>
              <a:t>, a </a:t>
            </a:r>
            <a:r>
              <a:rPr lang="en-US" b="1" dirty="0" err="1"/>
              <a:t>ninguém</a:t>
            </a:r>
            <a:r>
              <a:rPr lang="en-US" b="1" dirty="0"/>
              <a:t> </a:t>
            </a:r>
            <a:r>
              <a:rPr lang="en-US" b="1" dirty="0" err="1"/>
              <a:t>odeies</a:t>
            </a:r>
            <a:r>
              <a:rPr lang="en-US" b="1" dirty="0"/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657671"/>
            <a:ext cx="9144000" cy="1200329"/>
          </a:xfrm>
          <a:prstGeom prst="rect">
            <a:avLst/>
          </a:prstGeom>
          <a:solidFill>
            <a:srgbClr val="D9D9D9"/>
          </a:solidFill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A </a:t>
            </a:r>
            <a:r>
              <a:rPr lang="en-US" b="1" dirty="0" err="1"/>
              <a:t>calúnia</a:t>
            </a:r>
            <a:r>
              <a:rPr lang="en-US" b="1" dirty="0" smtClean="0"/>
              <a:t>, </a:t>
            </a:r>
            <a:r>
              <a:rPr lang="en-US" b="1" dirty="0" err="1" smtClean="0"/>
              <a:t>Nieta</a:t>
            </a:r>
            <a:r>
              <a:rPr lang="en-US" b="1" dirty="0"/>
              <a:t>, </a:t>
            </a:r>
            <a:r>
              <a:rPr lang="en-US" b="1" dirty="0" err="1"/>
              <a:t>é</a:t>
            </a:r>
            <a:r>
              <a:rPr lang="en-US" b="1" dirty="0"/>
              <a:t> </a:t>
            </a:r>
            <a:r>
              <a:rPr lang="en-US" b="1" dirty="0" err="1"/>
              <a:t>uma</a:t>
            </a:r>
            <a:r>
              <a:rPr lang="en-US" b="1" dirty="0"/>
              <a:t> </a:t>
            </a:r>
            <a:r>
              <a:rPr lang="en-US" b="1" dirty="0" err="1"/>
              <a:t>serpente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ameaça</a:t>
            </a:r>
            <a:r>
              <a:rPr lang="en-US" b="1" dirty="0"/>
              <a:t> o </a:t>
            </a:r>
            <a:r>
              <a:rPr lang="en-US" b="1" dirty="0" err="1"/>
              <a:t>coração</a:t>
            </a:r>
            <a:r>
              <a:rPr lang="en-US" b="1" dirty="0"/>
              <a:t>; </a:t>
            </a:r>
            <a:r>
              <a:rPr lang="en-US" b="1" dirty="0" err="1"/>
              <a:t>entretanto</a:t>
            </a:r>
            <a:r>
              <a:rPr lang="en-US" b="1" dirty="0"/>
              <a:t>, se a </a:t>
            </a:r>
            <a:r>
              <a:rPr lang="en-US" b="1" dirty="0" err="1"/>
              <a:t>encararmos</a:t>
            </a:r>
            <a:r>
              <a:rPr lang="en-US" b="1" dirty="0"/>
              <a:t> de</a:t>
            </a:r>
          </a:p>
          <a:p>
            <a:r>
              <a:rPr lang="en-US" b="1" dirty="0" err="1"/>
              <a:t>frente</a:t>
            </a:r>
            <a:r>
              <a:rPr lang="en-US" b="1" dirty="0"/>
              <a:t>, fortes e </a:t>
            </a:r>
            <a:r>
              <a:rPr lang="en-US" b="1" dirty="0" err="1"/>
              <a:t>tranqüilas</a:t>
            </a:r>
            <a:r>
              <a:rPr lang="en-US" b="1" dirty="0"/>
              <a:t>, </a:t>
            </a:r>
            <a:r>
              <a:rPr lang="en-US" b="1" dirty="0" err="1"/>
              <a:t>veremos</a:t>
            </a:r>
            <a:r>
              <a:rPr lang="en-US" b="1" dirty="0"/>
              <a:t>, a </a:t>
            </a:r>
            <a:r>
              <a:rPr lang="en-US" b="1" dirty="0" err="1"/>
              <a:t>breve</a:t>
            </a:r>
            <a:r>
              <a:rPr lang="en-US" b="1" dirty="0"/>
              <a:t> tempo, </a:t>
            </a:r>
            <a:r>
              <a:rPr lang="en-US" b="1" dirty="0" err="1"/>
              <a:t>que</a:t>
            </a:r>
            <a:r>
              <a:rPr lang="en-US" b="1" dirty="0"/>
              <a:t> a </a:t>
            </a:r>
            <a:r>
              <a:rPr lang="en-US" b="1" dirty="0" err="1"/>
              <a:t>serpente</a:t>
            </a:r>
            <a:r>
              <a:rPr lang="en-US" b="1" dirty="0"/>
              <a:t> </a:t>
            </a:r>
            <a:r>
              <a:rPr lang="en-US" b="1" dirty="0" err="1"/>
              <a:t>não</a:t>
            </a:r>
            <a:r>
              <a:rPr lang="en-US" b="1" dirty="0"/>
              <a:t> </a:t>
            </a:r>
            <a:r>
              <a:rPr lang="en-US" b="1" dirty="0" smtClean="0"/>
              <a:t>tem </a:t>
            </a:r>
            <a:r>
              <a:rPr lang="en-US" b="1" dirty="0" err="1" smtClean="0"/>
              <a:t>vida</a:t>
            </a:r>
            <a:r>
              <a:rPr lang="en-US" b="1" dirty="0" smtClean="0"/>
              <a:t> </a:t>
            </a:r>
            <a:r>
              <a:rPr lang="en-US" b="1" dirty="0" err="1"/>
              <a:t>própria</a:t>
            </a:r>
            <a:r>
              <a:rPr lang="en-US" b="1" dirty="0" smtClean="0"/>
              <a:t>.</a:t>
            </a:r>
          </a:p>
          <a:p>
            <a:r>
              <a:rPr lang="en-US" b="1" dirty="0" err="1"/>
              <a:t>É</a:t>
            </a:r>
            <a:r>
              <a:rPr lang="en-US" b="1" dirty="0"/>
              <a:t> </a:t>
            </a:r>
            <a:r>
              <a:rPr lang="en-US" b="1" dirty="0" err="1"/>
              <a:t>víbora</a:t>
            </a:r>
            <a:r>
              <a:rPr lang="en-US" b="1" dirty="0"/>
              <a:t> de </a:t>
            </a:r>
            <a:r>
              <a:rPr lang="en-US" b="1" dirty="0" err="1"/>
              <a:t>brinquedo</a:t>
            </a:r>
            <a:r>
              <a:rPr lang="en-US" b="1" dirty="0"/>
              <a:t> a se </a:t>
            </a:r>
            <a:r>
              <a:rPr lang="en-US" b="1" dirty="0" err="1"/>
              <a:t>quebrar</a:t>
            </a:r>
            <a:r>
              <a:rPr lang="en-US" b="1" dirty="0"/>
              <a:t> </a:t>
            </a:r>
            <a:r>
              <a:rPr lang="en-US" b="1" dirty="0" err="1"/>
              <a:t>como</a:t>
            </a:r>
            <a:r>
              <a:rPr lang="en-US" b="1" dirty="0"/>
              <a:t> </a:t>
            </a:r>
            <a:r>
              <a:rPr lang="en-US" b="1" dirty="0" err="1"/>
              <a:t>vidro</a:t>
            </a:r>
            <a:r>
              <a:rPr lang="en-US" b="1" dirty="0"/>
              <a:t>, </a:t>
            </a:r>
            <a:r>
              <a:rPr lang="en-US" b="1" dirty="0" err="1"/>
              <a:t>pelo</a:t>
            </a:r>
            <a:r>
              <a:rPr lang="en-US" b="1" dirty="0"/>
              <a:t> </a:t>
            </a:r>
            <a:r>
              <a:rPr lang="en-US" b="1" dirty="0" err="1"/>
              <a:t>impulso</a:t>
            </a:r>
            <a:r>
              <a:rPr lang="en-US" b="1" dirty="0"/>
              <a:t> </a:t>
            </a:r>
            <a:r>
              <a:rPr lang="en-US" b="1" dirty="0" smtClean="0"/>
              <a:t>de </a:t>
            </a:r>
            <a:r>
              <a:rPr lang="en-US" b="1" dirty="0" err="1" smtClean="0"/>
              <a:t>nossas</a:t>
            </a:r>
            <a:r>
              <a:rPr lang="en-US" b="1" dirty="0" smtClean="0"/>
              <a:t> </a:t>
            </a:r>
            <a:r>
              <a:rPr lang="en-US" b="1" dirty="0" err="1"/>
              <a:t>mãos</a:t>
            </a:r>
            <a:r>
              <a:rPr lang="en-US" b="1" dirty="0"/>
              <a:t>. E, </a:t>
            </a:r>
            <a:r>
              <a:rPr lang="en-US" b="1" dirty="0" err="1"/>
              <a:t>vencido</a:t>
            </a:r>
            <a:r>
              <a:rPr lang="en-US" b="1" dirty="0"/>
              <a:t> o </a:t>
            </a:r>
            <a:r>
              <a:rPr lang="en-US" b="1" dirty="0" err="1"/>
              <a:t>espantalho</a:t>
            </a:r>
            <a:r>
              <a:rPr lang="en-US" b="1" dirty="0"/>
              <a:t>, </a:t>
            </a:r>
            <a:r>
              <a:rPr lang="en-US" b="1" dirty="0" err="1"/>
              <a:t>em</a:t>
            </a:r>
            <a:r>
              <a:rPr lang="en-US" b="1" dirty="0"/>
              <a:t> </a:t>
            </a:r>
            <a:r>
              <a:rPr lang="en-US" b="1" dirty="0" err="1"/>
              <a:t>lugar</a:t>
            </a:r>
            <a:r>
              <a:rPr lang="en-US" b="1" dirty="0"/>
              <a:t> da </a:t>
            </a:r>
            <a:r>
              <a:rPr lang="en-US" b="1" dirty="0" err="1"/>
              <a:t>serpente</a:t>
            </a:r>
            <a:r>
              <a:rPr lang="en-US" b="1" dirty="0"/>
              <a:t>, </a:t>
            </a:r>
            <a:r>
              <a:rPr lang="en-US" b="1" dirty="0" err="1"/>
              <a:t>teremos</a:t>
            </a:r>
            <a:r>
              <a:rPr lang="en-US" b="1" dirty="0"/>
              <a:t> </a:t>
            </a:r>
            <a:r>
              <a:rPr lang="en-US" b="1" dirty="0" err="1" smtClean="0"/>
              <a:t>conosco</a:t>
            </a:r>
            <a:r>
              <a:rPr lang="en-US" b="1" dirty="0"/>
              <a:t> </a:t>
            </a:r>
            <a:r>
              <a:rPr lang="en-US" b="1" dirty="0" smtClean="0"/>
              <a:t>a </a:t>
            </a:r>
            <a:r>
              <a:rPr lang="en-US" b="1" dirty="0" err="1"/>
              <a:t>flor</a:t>
            </a:r>
            <a:r>
              <a:rPr lang="en-US" b="1" dirty="0"/>
              <a:t> da </a:t>
            </a:r>
            <a:r>
              <a:rPr lang="en-US" b="1" dirty="0" err="1" smtClean="0"/>
              <a:t>virtude</a:t>
            </a:r>
            <a:r>
              <a:rPr lang="en-US" b="1" dirty="0" smtClean="0"/>
              <a:t>.</a:t>
            </a:r>
            <a:endParaRPr lang="en-US" b="1" dirty="0"/>
          </a:p>
        </p:txBody>
      </p:sp>
      <p:pic>
        <p:nvPicPr>
          <p:cNvPr id="12" name="Picture 8" descr="037c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784" y="3778418"/>
            <a:ext cx="835025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680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9" name="Picture 3" descr="0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" b="516"/>
          <a:stretch>
            <a:fillRect/>
          </a:stretch>
        </p:blipFill>
        <p:spPr bwMode="auto">
          <a:xfrm>
            <a:off x="0" y="1148349"/>
            <a:ext cx="9117623" cy="570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8" name="Picture 2" descr="036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43900" y="-6010275"/>
            <a:ext cx="25831800" cy="1887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0" name="Picture 4" descr="037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66" y="1927225"/>
            <a:ext cx="2565889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1" name="Picture 5" descr="037a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6"/>
          <a:stretch>
            <a:fillRect/>
          </a:stretch>
        </p:blipFill>
        <p:spPr bwMode="auto">
          <a:xfrm>
            <a:off x="5496658" y="2558240"/>
            <a:ext cx="3647342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2" name="Picture 6" descr="037a3"/>
          <p:cNvPicPr>
            <a:picLocks noChangeAspect="1" noChangeArrowheads="1"/>
          </p:cNvPicPr>
          <p:nvPr/>
        </p:nvPicPr>
        <p:blipFill>
          <a:blip r:embed="rId6">
            <a:lum brigh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776" y="540173"/>
            <a:ext cx="2193681" cy="145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84" name="Text Box 8"/>
          <p:cNvSpPr txBox="1">
            <a:spLocks noChangeArrowheads="1"/>
          </p:cNvSpPr>
          <p:nvPr/>
        </p:nvSpPr>
        <p:spPr bwMode="auto">
          <a:xfrm>
            <a:off x="8440616" y="6381751"/>
            <a:ext cx="6335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pt-BR" sz="2000">
                <a:solidFill>
                  <a:srgbClr val="FFFFFF"/>
                </a:solidFill>
              </a:rPr>
              <a:t>37.2</a:t>
            </a:r>
          </a:p>
        </p:txBody>
      </p:sp>
      <p:sp>
        <p:nvSpPr>
          <p:cNvPr id="3" name="Rectangle 2"/>
          <p:cNvSpPr/>
          <p:nvPr/>
        </p:nvSpPr>
        <p:spPr>
          <a:xfrm>
            <a:off x="3877840" y="456242"/>
            <a:ext cx="5266160" cy="2308324"/>
          </a:xfrm>
          <a:prstGeom prst="rect">
            <a:avLst/>
          </a:prstGeom>
          <a:solidFill>
            <a:srgbClr val="D9D9D9"/>
          </a:solidFill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—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irmã</a:t>
            </a:r>
            <a:r>
              <a:rPr lang="en-US" dirty="0"/>
              <a:t> se </a:t>
            </a:r>
            <a:r>
              <a:rPr lang="en-US" dirty="0" err="1"/>
              <a:t>lembrará</a:t>
            </a:r>
            <a:r>
              <a:rPr lang="en-US" dirty="0"/>
              <a:t> de </a:t>
            </a:r>
            <a:r>
              <a:rPr lang="en-US" dirty="0" err="1"/>
              <a:t>tudo</a:t>
            </a:r>
            <a:r>
              <a:rPr lang="en-US" dirty="0"/>
              <a:t>,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despertar</a:t>
            </a:r>
            <a:r>
              <a:rPr lang="en-US" dirty="0"/>
              <a:t> no </a:t>
            </a:r>
            <a:r>
              <a:rPr lang="en-US" dirty="0" err="1"/>
              <a:t>corpo</a:t>
            </a:r>
            <a:r>
              <a:rPr lang="en-US" dirty="0"/>
              <a:t> </a:t>
            </a:r>
            <a:r>
              <a:rPr lang="en-US" dirty="0" err="1"/>
              <a:t>físico</a:t>
            </a:r>
            <a:r>
              <a:rPr lang="en-US" dirty="0"/>
              <a:t>? </a:t>
            </a:r>
            <a:r>
              <a:rPr lang="en-US" dirty="0" smtClean="0"/>
              <a:t>—</a:t>
            </a:r>
            <a:r>
              <a:rPr lang="en-US" dirty="0" err="1" smtClean="0"/>
              <a:t>Sendo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 err="1"/>
              <a:t>avó</a:t>
            </a:r>
            <a:r>
              <a:rPr lang="en-US" dirty="0"/>
              <a:t> superior e </a:t>
            </a:r>
            <a:r>
              <a:rPr lang="en-US" dirty="0" err="1"/>
              <a:t>ela</a:t>
            </a:r>
            <a:r>
              <a:rPr lang="en-US" dirty="0"/>
              <a:t> inferior, e, </a:t>
            </a:r>
            <a:r>
              <a:rPr lang="en-US" dirty="0" err="1"/>
              <a:t>examinando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a </a:t>
            </a:r>
            <a:r>
              <a:rPr lang="en-US" dirty="0" err="1"/>
              <a:t>condição</a:t>
            </a:r>
            <a:r>
              <a:rPr lang="en-US" dirty="0"/>
              <a:t> </a:t>
            </a:r>
            <a:r>
              <a:rPr lang="en-US" dirty="0" smtClean="0"/>
              <a:t>dos </a:t>
            </a:r>
            <a:r>
              <a:rPr lang="en-US" dirty="0" err="1" smtClean="0"/>
              <a:t>planos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vida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ambas</a:t>
            </a:r>
            <a:r>
              <a:rPr lang="en-US" dirty="0"/>
              <a:t> se </a:t>
            </a:r>
            <a:r>
              <a:rPr lang="en-US" dirty="0" err="1"/>
              <a:t>encontram</a:t>
            </a:r>
            <a:r>
              <a:rPr lang="en-US" dirty="0"/>
              <a:t>, a </a:t>
            </a:r>
            <a:r>
              <a:rPr lang="en-US" dirty="0" err="1"/>
              <a:t>jovem</a:t>
            </a:r>
            <a:r>
              <a:rPr lang="en-US" dirty="0"/>
              <a:t> </a:t>
            </a:r>
            <a:r>
              <a:rPr lang="en-US" dirty="0" err="1"/>
              <a:t>encarnada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sob </a:t>
            </a:r>
            <a:r>
              <a:rPr lang="en-US" dirty="0" smtClean="0"/>
              <a:t>o </a:t>
            </a:r>
            <a:r>
              <a:rPr lang="en-US" dirty="0" err="1" smtClean="0"/>
              <a:t>domínio</a:t>
            </a:r>
            <a:r>
              <a:rPr lang="en-US" dirty="0" smtClean="0"/>
              <a:t> </a:t>
            </a:r>
            <a:r>
              <a:rPr lang="en-US" dirty="0" err="1"/>
              <a:t>espiritual</a:t>
            </a:r>
            <a:r>
              <a:rPr lang="en-US" dirty="0"/>
              <a:t> da </a:t>
            </a:r>
            <a:r>
              <a:rPr lang="en-US" dirty="0" err="1"/>
              <a:t>benfeitora</a:t>
            </a:r>
            <a:r>
              <a:rPr lang="en-US" dirty="0" smtClean="0"/>
              <a:t>. </a:t>
            </a:r>
            <a:r>
              <a:rPr lang="en-US" dirty="0"/>
              <a:t>Entre </a:t>
            </a:r>
            <a:r>
              <a:rPr lang="en-US" dirty="0" err="1"/>
              <a:t>ambas</a:t>
            </a:r>
            <a:r>
              <a:rPr lang="en-US" dirty="0"/>
              <a:t>, </a:t>
            </a:r>
            <a:r>
              <a:rPr lang="en-US" dirty="0" err="1"/>
              <a:t>portanto</a:t>
            </a:r>
            <a:r>
              <a:rPr lang="en-US" dirty="0"/>
              <a:t>,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 smtClean="0"/>
              <a:t>corrente</a:t>
            </a:r>
            <a:r>
              <a:rPr lang="en-US" dirty="0"/>
              <a:t> </a:t>
            </a:r>
            <a:r>
              <a:rPr lang="en-US" dirty="0" err="1" smtClean="0"/>
              <a:t>magnética</a:t>
            </a:r>
            <a:r>
              <a:rPr lang="en-US" dirty="0" smtClean="0"/>
              <a:t> </a:t>
            </a:r>
            <a:r>
              <a:rPr lang="en-US" dirty="0" err="1"/>
              <a:t>recíproca</a:t>
            </a:r>
            <a:r>
              <a:rPr lang="en-US" dirty="0"/>
              <a:t>, </a:t>
            </a:r>
            <a:r>
              <a:rPr lang="en-US" dirty="0" err="1"/>
              <a:t>salientando</a:t>
            </a:r>
            <a:r>
              <a:rPr lang="en-US" dirty="0"/>
              <a:t>-se, </a:t>
            </a:r>
            <a:r>
              <a:rPr lang="en-US" dirty="0" err="1"/>
              <a:t>porém</a:t>
            </a:r>
            <a:r>
              <a:rPr lang="en-US" dirty="0"/>
              <a:t>, </a:t>
            </a:r>
            <a:r>
              <a:rPr lang="en-US" dirty="0" err="1"/>
              <a:t>que</a:t>
            </a:r>
            <a:r>
              <a:rPr lang="en-US" dirty="0"/>
              <a:t> a </a:t>
            </a:r>
            <a:r>
              <a:rPr lang="en-US" dirty="0" err="1"/>
              <a:t>vovó</a:t>
            </a:r>
            <a:r>
              <a:rPr lang="en-US" dirty="0"/>
              <a:t> </a:t>
            </a:r>
            <a:r>
              <a:rPr lang="en-US" dirty="0" err="1"/>
              <a:t>amiga</a:t>
            </a:r>
            <a:r>
              <a:rPr lang="en-US" dirty="0"/>
              <a:t> </a:t>
            </a:r>
            <a:r>
              <a:rPr lang="en-US" dirty="0" err="1"/>
              <a:t>detém</a:t>
            </a:r>
            <a:r>
              <a:rPr lang="en-US" dirty="0"/>
              <a:t> </a:t>
            </a:r>
            <a:r>
              <a:rPr lang="en-US" dirty="0" err="1"/>
              <a:t>uma</a:t>
            </a:r>
            <a:endParaRPr lang="en-US" dirty="0"/>
          </a:p>
          <a:p>
            <a:r>
              <a:rPr lang="en-US" dirty="0" err="1"/>
              <a:t>ascendência</a:t>
            </a:r>
            <a:r>
              <a:rPr lang="en-US" dirty="0"/>
              <a:t> </a:t>
            </a:r>
            <a:r>
              <a:rPr lang="en-US" dirty="0" err="1"/>
              <a:t>positiva</a:t>
            </a:r>
            <a:r>
              <a:rPr lang="en-US" dirty="0"/>
              <a:t>.</a:t>
            </a:r>
          </a:p>
        </p:txBody>
      </p:sp>
      <p:pic>
        <p:nvPicPr>
          <p:cNvPr id="12" name="Picture 8" descr="037c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691" y="644105"/>
            <a:ext cx="835025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" y="4826675"/>
            <a:ext cx="9143999" cy="2031325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esqueçamos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o </a:t>
            </a:r>
            <a:r>
              <a:rPr lang="en-US" dirty="0" err="1"/>
              <a:t>desprendimento</a:t>
            </a:r>
            <a:r>
              <a:rPr lang="en-US" dirty="0"/>
              <a:t> no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 smtClean="0"/>
              <a:t>físico</a:t>
            </a:r>
            <a:r>
              <a:rPr lang="en-US" dirty="0"/>
              <a:t> </a:t>
            </a:r>
            <a:r>
              <a:rPr lang="en-US" dirty="0" smtClean="0"/>
              <a:t>vulgar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fragmentário</a:t>
            </a:r>
            <a:r>
              <a:rPr lang="en-US" dirty="0"/>
              <a:t> e </a:t>
            </a:r>
            <a:r>
              <a:rPr lang="en-US" dirty="0" err="1"/>
              <a:t>que</a:t>
            </a:r>
            <a:r>
              <a:rPr lang="en-US" dirty="0"/>
              <a:t> a </a:t>
            </a:r>
            <a:r>
              <a:rPr lang="en-US" dirty="0" err="1"/>
              <a:t>visão</a:t>
            </a:r>
            <a:r>
              <a:rPr lang="en-US" dirty="0"/>
              <a:t> e a </a:t>
            </a:r>
            <a:r>
              <a:rPr lang="en-US" dirty="0" err="1"/>
              <a:t>audição</a:t>
            </a:r>
            <a:r>
              <a:rPr lang="en-US" dirty="0"/>
              <a:t>, </a:t>
            </a:r>
            <a:r>
              <a:rPr lang="en-US" dirty="0" err="1" smtClean="0"/>
              <a:t>peculiares</a:t>
            </a:r>
            <a:r>
              <a:rPr lang="en-US" dirty="0" smtClean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encarnado</a:t>
            </a:r>
            <a:r>
              <a:rPr lang="en-US" dirty="0"/>
              <a:t>, </a:t>
            </a:r>
            <a:r>
              <a:rPr lang="en-US" dirty="0" smtClean="0"/>
              <a:t>se </a:t>
            </a:r>
            <a:r>
              <a:rPr lang="en-US" dirty="0" err="1" smtClean="0"/>
              <a:t>encontram</a:t>
            </a:r>
            <a:r>
              <a:rPr lang="en-US" dirty="0" smtClean="0"/>
              <a:t> </a:t>
            </a:r>
            <a:r>
              <a:rPr lang="en-US" dirty="0" err="1"/>
              <a:t>nele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 smtClean="0"/>
              <a:t>restrita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err="1"/>
              <a:t>Acordará</a:t>
            </a:r>
            <a:r>
              <a:rPr lang="en-US" dirty="0"/>
              <a:t>, </a:t>
            </a:r>
            <a:r>
              <a:rPr lang="en-US" dirty="0" err="1"/>
              <a:t>porém</a:t>
            </a:r>
            <a:r>
              <a:rPr lang="en-US" dirty="0"/>
              <a:t>, </a:t>
            </a:r>
            <a:r>
              <a:rPr lang="en-US" dirty="0" err="1"/>
              <a:t>encorajada</a:t>
            </a:r>
            <a:r>
              <a:rPr lang="en-US" dirty="0"/>
              <a:t> e </a:t>
            </a:r>
            <a:r>
              <a:rPr lang="en-US" dirty="0" err="1" smtClean="0"/>
              <a:t>bem</a:t>
            </a:r>
            <a:r>
              <a:rPr lang="en-US" dirty="0"/>
              <a:t> </a:t>
            </a:r>
            <a:r>
              <a:rPr lang="en-US" dirty="0" err="1" smtClean="0"/>
              <a:t>disposta</a:t>
            </a:r>
            <a:r>
              <a:rPr lang="en-US" dirty="0"/>
              <a:t>, </a:t>
            </a:r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/>
              <a:t>identificar</a:t>
            </a:r>
            <a:r>
              <a:rPr lang="en-US" dirty="0"/>
              <a:t> a </a:t>
            </a:r>
            <a:r>
              <a:rPr lang="en-US" dirty="0" err="1"/>
              <a:t>causa</a:t>
            </a:r>
            <a:r>
              <a:rPr lang="en-US" dirty="0"/>
              <a:t> da </a:t>
            </a:r>
            <a:r>
              <a:rPr lang="en-US" dirty="0" err="1"/>
              <a:t>restauração</a:t>
            </a:r>
            <a:r>
              <a:rPr lang="en-US" dirty="0"/>
              <a:t> do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ânimo</a:t>
            </a:r>
            <a:r>
              <a:rPr lang="en-US" dirty="0"/>
              <a:t>. </a:t>
            </a:r>
            <a:r>
              <a:rPr lang="en-US" dirty="0" err="1"/>
              <a:t>Dirá</a:t>
            </a:r>
            <a:endParaRPr lang="en-US" dirty="0"/>
          </a:p>
          <a:p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sonhou</a:t>
            </a:r>
            <a:r>
              <a:rPr lang="en-US" dirty="0"/>
              <a:t> com a </a:t>
            </a:r>
            <a:r>
              <a:rPr lang="en-US" dirty="0" err="1" smtClean="0"/>
              <a:t>avó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/>
              <a:t>no </a:t>
            </a:r>
            <a:r>
              <a:rPr lang="en-US" dirty="0" err="1"/>
              <a:t>sonho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cobra </a:t>
            </a:r>
            <a:r>
              <a:rPr lang="en-US" dirty="0" err="1"/>
              <a:t>ameaçadora</a:t>
            </a:r>
            <a:r>
              <a:rPr lang="en-US" dirty="0" err="1" smtClean="0"/>
              <a:t>,que</a:t>
            </a:r>
            <a:r>
              <a:rPr lang="en-US" dirty="0" smtClean="0"/>
              <a:t> </a:t>
            </a:r>
            <a:r>
              <a:rPr lang="en-US" dirty="0"/>
              <a:t>logo se </a:t>
            </a:r>
            <a:r>
              <a:rPr lang="en-US" dirty="0" err="1"/>
              <a:t>transformou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serpente</a:t>
            </a:r>
            <a:r>
              <a:rPr lang="en-US" dirty="0"/>
              <a:t> de </a:t>
            </a:r>
            <a:r>
              <a:rPr lang="en-US" dirty="0" err="1"/>
              <a:t>vidro</a:t>
            </a:r>
            <a:r>
              <a:rPr lang="en-US" dirty="0"/>
              <a:t>, </a:t>
            </a:r>
            <a:r>
              <a:rPr lang="en-US" dirty="0" err="1"/>
              <a:t>quebrando</a:t>
            </a:r>
            <a:r>
              <a:rPr lang="en-US" dirty="0"/>
              <a:t>-se </a:t>
            </a:r>
            <a:r>
              <a:rPr lang="en-US" dirty="0" err="1" smtClean="0"/>
              <a:t>ao</a:t>
            </a:r>
            <a:r>
              <a:rPr lang="en-US" dirty="0"/>
              <a:t> </a:t>
            </a:r>
            <a:r>
              <a:rPr lang="en-US" dirty="0" err="1" smtClean="0"/>
              <a:t>impulso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mãos</a:t>
            </a:r>
            <a:r>
              <a:rPr lang="en-US" dirty="0"/>
              <a:t>,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transformar</a:t>
            </a:r>
            <a:r>
              <a:rPr lang="en-US" dirty="0"/>
              <a:t>-se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perfumosa</a:t>
            </a:r>
            <a:r>
              <a:rPr lang="en-US" dirty="0"/>
              <a:t> </a:t>
            </a:r>
            <a:r>
              <a:rPr lang="en-US" dirty="0" err="1" smtClean="0"/>
              <a:t>flor</a:t>
            </a:r>
            <a:r>
              <a:rPr lang="en-US" dirty="0" smtClean="0"/>
              <a:t>. </a:t>
            </a:r>
            <a:r>
              <a:rPr lang="en-US" dirty="0" err="1"/>
              <a:t>Afirmará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soberano</a:t>
            </a:r>
            <a:r>
              <a:rPr lang="en-US" dirty="0"/>
              <a:t> </a:t>
            </a:r>
            <a:r>
              <a:rPr lang="en-US" dirty="0" err="1"/>
              <a:t>conforto</a:t>
            </a:r>
            <a:r>
              <a:rPr lang="en-US" dirty="0"/>
              <a:t> </a:t>
            </a:r>
            <a:r>
              <a:rPr lang="en-US" dirty="0" err="1" smtClean="0"/>
              <a:t>lhe</a:t>
            </a:r>
            <a:r>
              <a:rPr lang="en-US" dirty="0"/>
              <a:t> </a:t>
            </a:r>
            <a:r>
              <a:rPr lang="en-US" dirty="0" err="1" smtClean="0"/>
              <a:t>invadiu</a:t>
            </a:r>
            <a:r>
              <a:rPr lang="en-US" dirty="0" smtClean="0"/>
              <a:t> </a:t>
            </a:r>
            <a:r>
              <a:rPr lang="en-US" dirty="0"/>
              <a:t>a alma e, no </a:t>
            </a:r>
            <a:r>
              <a:rPr lang="en-US" dirty="0" err="1"/>
              <a:t>fundo</a:t>
            </a:r>
            <a:r>
              <a:rPr lang="en-US" dirty="0"/>
              <a:t>, </a:t>
            </a:r>
            <a:r>
              <a:rPr lang="en-US" dirty="0" err="1"/>
              <a:t>compreenderá</a:t>
            </a:r>
            <a:r>
              <a:rPr lang="en-US" dirty="0"/>
              <a:t> a </a:t>
            </a:r>
            <a:r>
              <a:rPr lang="en-US" dirty="0" err="1"/>
              <a:t>mensagem</a:t>
            </a:r>
            <a:r>
              <a:rPr lang="en-US" dirty="0"/>
              <a:t> </a:t>
            </a:r>
            <a:r>
              <a:rPr lang="en-US" dirty="0" err="1"/>
              <a:t>consoladora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lhe</a:t>
            </a:r>
            <a:r>
              <a:rPr lang="en-US" dirty="0"/>
              <a:t> </a:t>
            </a:r>
            <a:r>
              <a:rPr lang="en-US" dirty="0" err="1" smtClean="0"/>
              <a:t>foi</a:t>
            </a:r>
            <a:r>
              <a:rPr lang="en-US" dirty="0"/>
              <a:t> </a:t>
            </a:r>
            <a:r>
              <a:rPr lang="en-US" dirty="0" err="1" smtClean="0"/>
              <a:t>concedida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7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9" name="Picture 3" descr="0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" b="516"/>
          <a:stretch>
            <a:fillRect/>
          </a:stretch>
        </p:blipFill>
        <p:spPr bwMode="auto">
          <a:xfrm>
            <a:off x="0" y="1148349"/>
            <a:ext cx="9117623" cy="570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8" name="Picture 2" descr="036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43900" y="-6010275"/>
            <a:ext cx="25831800" cy="1887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0" name="Picture 4" descr="037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66" y="1927225"/>
            <a:ext cx="2565889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1" name="Picture 5" descr="037a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6"/>
          <a:stretch>
            <a:fillRect/>
          </a:stretch>
        </p:blipFill>
        <p:spPr bwMode="auto">
          <a:xfrm>
            <a:off x="5496658" y="2558240"/>
            <a:ext cx="3647342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2" name="Picture 6" descr="037a3"/>
          <p:cNvPicPr>
            <a:picLocks noChangeAspect="1" noChangeArrowheads="1"/>
          </p:cNvPicPr>
          <p:nvPr/>
        </p:nvPicPr>
        <p:blipFill>
          <a:blip r:embed="rId6">
            <a:lum brigh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776" y="540173"/>
            <a:ext cx="2193681" cy="145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84" name="Text Box 8"/>
          <p:cNvSpPr txBox="1">
            <a:spLocks noChangeArrowheads="1"/>
          </p:cNvSpPr>
          <p:nvPr/>
        </p:nvSpPr>
        <p:spPr bwMode="auto">
          <a:xfrm>
            <a:off x="8440616" y="6381751"/>
            <a:ext cx="6335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pt-BR" sz="2000">
                <a:solidFill>
                  <a:srgbClr val="FFFFFF"/>
                </a:solidFill>
              </a:rPr>
              <a:t>37.2</a:t>
            </a:r>
          </a:p>
        </p:txBody>
      </p:sp>
      <p:pic>
        <p:nvPicPr>
          <p:cNvPr id="12" name="Picture 8" descr="037c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691" y="644105"/>
            <a:ext cx="835025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" y="4826675"/>
            <a:ext cx="9143999" cy="1477328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ecordará</a:t>
            </a:r>
            <a:r>
              <a:rPr lang="en-US" dirty="0" smtClean="0"/>
              <a:t> as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/>
              <a:t>simbóllcas</a:t>
            </a:r>
            <a:r>
              <a:rPr lang="en-US" dirty="0"/>
              <a:t> da </a:t>
            </a:r>
            <a:r>
              <a:rPr lang="en-US" dirty="0" err="1"/>
              <a:t>víbora</a:t>
            </a:r>
            <a:r>
              <a:rPr lang="en-US" dirty="0"/>
              <a:t> e da </a:t>
            </a:r>
            <a:r>
              <a:rPr lang="en-US" dirty="0" err="1"/>
              <a:t>flor</a:t>
            </a:r>
            <a:r>
              <a:rPr lang="en-US" dirty="0"/>
              <a:t>,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magnética</a:t>
            </a:r>
            <a:r>
              <a:rPr lang="en-US" dirty="0"/>
              <a:t> com</a:t>
            </a:r>
          </a:p>
          <a:p>
            <a:r>
              <a:rPr lang="en-US" dirty="0"/>
              <a:t>a </a:t>
            </a:r>
            <a:r>
              <a:rPr lang="en-US" dirty="0" err="1"/>
              <a:t>veneranda</a:t>
            </a:r>
            <a:r>
              <a:rPr lang="en-US" dirty="0"/>
              <a:t> </a:t>
            </a:r>
            <a:r>
              <a:rPr lang="en-US" dirty="0" err="1"/>
              <a:t>avózinha</a:t>
            </a:r>
            <a:r>
              <a:rPr lang="en-US" dirty="0"/>
              <a:t>, </a:t>
            </a:r>
            <a:r>
              <a:rPr lang="en-US" dirty="0" err="1"/>
              <a:t>recebendo-lhe</a:t>
            </a:r>
            <a:r>
              <a:rPr lang="en-US" dirty="0"/>
              <a:t> a </a:t>
            </a:r>
            <a:r>
              <a:rPr lang="en-US" dirty="0" err="1"/>
              <a:t>emissão</a:t>
            </a:r>
            <a:r>
              <a:rPr lang="en-US" dirty="0"/>
              <a:t> de </a:t>
            </a:r>
            <a:r>
              <a:rPr lang="en-US" dirty="0" err="1"/>
              <a:t>pensamentos</a:t>
            </a:r>
            <a:r>
              <a:rPr lang="en-US" dirty="0"/>
              <a:t> </a:t>
            </a:r>
            <a:r>
              <a:rPr lang="en-US" dirty="0" err="1"/>
              <a:t>positivos</a:t>
            </a:r>
            <a:r>
              <a:rPr lang="en-US" dirty="0"/>
              <a:t>. </a:t>
            </a:r>
            <a:r>
              <a:rPr lang="en-US" dirty="0" smtClean="0"/>
              <a:t>A </a:t>
            </a:r>
            <a:r>
              <a:rPr lang="en-US" dirty="0" err="1" smtClean="0"/>
              <a:t>benfeitora</a:t>
            </a:r>
            <a:r>
              <a:rPr lang="en-US" dirty="0" smtClean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fala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.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pensando</a:t>
            </a:r>
            <a:r>
              <a:rPr lang="en-US" dirty="0"/>
              <a:t> </a:t>
            </a:r>
            <a:r>
              <a:rPr lang="en-US" dirty="0" err="1"/>
              <a:t>fortemente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. A </a:t>
            </a:r>
            <a:r>
              <a:rPr lang="en-US" dirty="0" err="1"/>
              <a:t>neta</a:t>
            </a:r>
            <a:r>
              <a:rPr lang="en-US" dirty="0" smtClean="0"/>
              <a:t>, </a:t>
            </a:r>
            <a:r>
              <a:rPr lang="en-US" dirty="0" err="1" smtClean="0"/>
              <a:t>todavia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ouvindo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vendo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comum</a:t>
            </a:r>
            <a:r>
              <a:rPr lang="en-US" dirty="0"/>
              <a:t>, mas </a:t>
            </a:r>
            <a:r>
              <a:rPr lang="en-US" dirty="0" err="1" smtClean="0"/>
              <a:t>está</a:t>
            </a:r>
            <a:r>
              <a:rPr lang="en-US" dirty="0"/>
              <a:t> </a:t>
            </a:r>
            <a:r>
              <a:rPr lang="en-US" dirty="0" err="1" smtClean="0"/>
              <a:t>percebendo</a:t>
            </a:r>
            <a:r>
              <a:rPr lang="en-US" dirty="0" smtClean="0"/>
              <a:t> </a:t>
            </a:r>
            <a:r>
              <a:rPr lang="en-US" dirty="0" err="1"/>
              <a:t>claramente</a:t>
            </a:r>
            <a:r>
              <a:rPr lang="en-US" dirty="0"/>
              <a:t> a </a:t>
            </a:r>
            <a:r>
              <a:rPr lang="en-US" dirty="0" err="1"/>
              <a:t>criação</a:t>
            </a:r>
            <a:r>
              <a:rPr lang="en-US" dirty="0"/>
              <a:t> mental da </a:t>
            </a:r>
            <a:r>
              <a:rPr lang="en-US" dirty="0" err="1"/>
              <a:t>anciã</a:t>
            </a:r>
            <a:r>
              <a:rPr lang="en-US" dirty="0"/>
              <a:t> </a:t>
            </a:r>
            <a:r>
              <a:rPr lang="en-US" dirty="0" err="1"/>
              <a:t>amiga</a:t>
            </a:r>
            <a:r>
              <a:rPr lang="en-US" dirty="0"/>
              <a:t>, e </a:t>
            </a:r>
            <a:r>
              <a:rPr lang="en-US" dirty="0" err="1"/>
              <a:t>dará</a:t>
            </a:r>
            <a:r>
              <a:rPr lang="en-US" dirty="0"/>
              <a:t> </a:t>
            </a:r>
            <a:r>
              <a:rPr lang="en-US" dirty="0" err="1"/>
              <a:t>notícia</a:t>
            </a:r>
            <a:r>
              <a:rPr lang="en-US" dirty="0"/>
              <a:t> </a:t>
            </a:r>
            <a:r>
              <a:rPr lang="en-US" dirty="0" err="1" smtClean="0"/>
              <a:t>exata</a:t>
            </a:r>
            <a:r>
              <a:rPr lang="en-US" dirty="0"/>
              <a:t> </a:t>
            </a:r>
            <a:r>
              <a:rPr lang="en-US" dirty="0" smtClean="0"/>
              <a:t>dos </a:t>
            </a:r>
            <a:r>
              <a:rPr lang="en-US" dirty="0" err="1"/>
              <a:t>simbolos</a:t>
            </a:r>
            <a:r>
              <a:rPr lang="en-US" dirty="0"/>
              <a:t> </a:t>
            </a:r>
            <a:r>
              <a:rPr lang="en-US" dirty="0" err="1"/>
              <a:t>entrevistos</a:t>
            </a:r>
            <a:r>
              <a:rPr lang="en-US" dirty="0"/>
              <a:t> e </a:t>
            </a:r>
            <a:r>
              <a:rPr lang="en-US" dirty="0" err="1"/>
              <a:t>arquivados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memória</a:t>
            </a:r>
            <a:r>
              <a:rPr lang="en-US" dirty="0"/>
              <a:t> real e </a:t>
            </a:r>
            <a:r>
              <a:rPr lang="en-US" dirty="0" err="1" smtClean="0"/>
              <a:t>profunda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603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9" name="Picture 3" descr="0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" b="516"/>
          <a:stretch>
            <a:fillRect/>
          </a:stretch>
        </p:blipFill>
        <p:spPr bwMode="auto">
          <a:xfrm>
            <a:off x="0" y="1148349"/>
            <a:ext cx="9117623" cy="570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8" name="Picture 2" descr="036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43900" y="-6010275"/>
            <a:ext cx="25831800" cy="1887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1" name="Picture 5" descr="037a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6"/>
          <a:stretch>
            <a:fillRect/>
          </a:stretch>
        </p:blipFill>
        <p:spPr bwMode="auto">
          <a:xfrm>
            <a:off x="5496658" y="2558240"/>
            <a:ext cx="3647342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84" name="Text Box 8"/>
          <p:cNvSpPr txBox="1">
            <a:spLocks noChangeArrowheads="1"/>
          </p:cNvSpPr>
          <p:nvPr/>
        </p:nvSpPr>
        <p:spPr bwMode="auto">
          <a:xfrm>
            <a:off x="8440616" y="6381751"/>
            <a:ext cx="6335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pt-BR" sz="2000">
                <a:solidFill>
                  <a:srgbClr val="FFFFFF"/>
                </a:solidFill>
              </a:rPr>
              <a:t>37.2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80264" y="1216122"/>
            <a:ext cx="4572000" cy="1477328"/>
          </a:xfrm>
          <a:prstGeom prst="rect">
            <a:avLst/>
          </a:prstGeom>
          <a:solidFill>
            <a:srgbClr val="FFFFFF"/>
          </a:solidFill>
          <a:ln>
            <a:solidFill>
              <a:srgbClr val="3366FF"/>
            </a:solidFill>
          </a:ln>
        </p:spPr>
        <p:txBody>
          <a:bodyPr>
            <a:sp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ompreendendo</a:t>
            </a:r>
            <a:r>
              <a:rPr lang="en-US" dirty="0" smtClean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calúnia</a:t>
            </a:r>
            <a:r>
              <a:rPr lang="en-US" dirty="0"/>
              <a:t>,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fere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consciência</a:t>
            </a:r>
            <a:r>
              <a:rPr lang="en-US" dirty="0"/>
              <a:t> </a:t>
            </a:r>
            <a:r>
              <a:rPr lang="en-US" dirty="0" err="1"/>
              <a:t>tranqüila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passa</a:t>
            </a:r>
            <a:r>
              <a:rPr lang="en-US" dirty="0"/>
              <a:t> de </a:t>
            </a:r>
            <a:r>
              <a:rPr lang="en-US" dirty="0" err="1" smtClean="0"/>
              <a:t>serpente</a:t>
            </a:r>
            <a:r>
              <a:rPr lang="en-US" dirty="0"/>
              <a:t> </a:t>
            </a:r>
            <a:r>
              <a:rPr lang="en-US" dirty="0" err="1" smtClean="0"/>
              <a:t>mentirosa</a:t>
            </a:r>
            <a:r>
              <a:rPr lang="en-US" dirty="0"/>
              <a:t>, a </a:t>
            </a:r>
            <a:r>
              <a:rPr lang="en-US" dirty="0" err="1"/>
              <a:t>transformar</a:t>
            </a:r>
            <a:r>
              <a:rPr lang="en-US" dirty="0"/>
              <a:t>-se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flor</a:t>
            </a:r>
            <a:r>
              <a:rPr lang="en-US" dirty="0"/>
              <a:t> de </a:t>
            </a:r>
            <a:r>
              <a:rPr lang="en-US" dirty="0" err="1"/>
              <a:t>virtude</a:t>
            </a:r>
            <a:r>
              <a:rPr lang="en-US" dirty="0"/>
              <a:t> nova,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enfrentada</a:t>
            </a:r>
            <a:r>
              <a:rPr lang="en-US" dirty="0"/>
              <a:t> com o</a:t>
            </a:r>
          </a:p>
          <a:p>
            <a:r>
              <a:rPr lang="en-US" dirty="0"/>
              <a:t>valor duma </a:t>
            </a:r>
            <a:r>
              <a:rPr lang="en-US" dirty="0" err="1"/>
              <a:t>coragem</a:t>
            </a:r>
            <a:r>
              <a:rPr lang="en-US" dirty="0"/>
              <a:t> </a:t>
            </a:r>
            <a:r>
              <a:rPr lang="en-US" dirty="0" err="1"/>
              <a:t>serena</a:t>
            </a:r>
            <a:r>
              <a:rPr lang="en-US" dirty="0"/>
              <a:t> e </a:t>
            </a:r>
            <a:r>
              <a:rPr lang="en-US" dirty="0" err="1"/>
              <a:t>cristã</a:t>
            </a:r>
            <a:r>
              <a:rPr lang="en-US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8099" y="5112414"/>
            <a:ext cx="5704890" cy="1477328"/>
          </a:xfrm>
          <a:prstGeom prst="rect">
            <a:avLst/>
          </a:prstGeom>
          <a:solidFill>
            <a:srgbClr val="FFFFFF"/>
          </a:solidFill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Quanta </a:t>
            </a:r>
            <a:r>
              <a:rPr lang="en-US" dirty="0" err="1"/>
              <a:t>riqueza</a:t>
            </a:r>
            <a:r>
              <a:rPr lang="en-US" dirty="0"/>
              <a:t> </a:t>
            </a:r>
            <a:r>
              <a:rPr lang="en-US" dirty="0" err="1"/>
              <a:t>psíquica</a:t>
            </a:r>
            <a:r>
              <a:rPr lang="en-US" dirty="0"/>
              <a:t>, </a:t>
            </a:r>
            <a:r>
              <a:rPr lang="en-US" dirty="0" err="1"/>
              <a:t>suscetível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conquista</a:t>
            </a:r>
            <a:r>
              <a:rPr lang="en-US" dirty="0"/>
              <a:t>, se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pesquisadores</a:t>
            </a:r>
            <a:r>
              <a:rPr lang="en-US" dirty="0"/>
              <a:t> </a:t>
            </a:r>
            <a:r>
              <a:rPr lang="en-US" dirty="0" err="1"/>
              <a:t>conseguissem</a:t>
            </a:r>
            <a:r>
              <a:rPr lang="en-US" dirty="0"/>
              <a:t> </a:t>
            </a:r>
            <a:r>
              <a:rPr lang="en-US" dirty="0" err="1"/>
              <a:t>deslocar</a:t>
            </a:r>
            <a:r>
              <a:rPr lang="en-US" dirty="0"/>
              <a:t> o </a:t>
            </a:r>
            <a:r>
              <a:rPr lang="en-US" dirty="0" err="1"/>
              <a:t>centro</a:t>
            </a:r>
            <a:r>
              <a:rPr lang="en-US" dirty="0"/>
              <a:t> de </a:t>
            </a:r>
            <a:r>
              <a:rPr lang="en-US" dirty="0" err="1"/>
              <a:t>estudo</a:t>
            </a:r>
            <a:r>
              <a:rPr lang="en-US" dirty="0" smtClean="0"/>
              <a:t>, das </a:t>
            </a:r>
            <a:r>
              <a:rPr lang="en-US" dirty="0" err="1"/>
              <a:t>ocorrências</a:t>
            </a:r>
            <a:r>
              <a:rPr lang="en-US" dirty="0"/>
              <a:t> </a:t>
            </a:r>
            <a:r>
              <a:rPr lang="en-US" dirty="0" err="1"/>
              <a:t>fisiológicas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o campo das </a:t>
            </a:r>
            <a:r>
              <a:rPr lang="en-US" dirty="0" err="1"/>
              <a:t>verdades</a:t>
            </a:r>
            <a:r>
              <a:rPr lang="en-US" dirty="0"/>
              <a:t> </a:t>
            </a:r>
            <a:r>
              <a:rPr lang="en-US" dirty="0" err="1"/>
              <a:t>espirituais</a:t>
            </a:r>
            <a:r>
              <a:rPr lang="en-US" dirty="0"/>
              <a:t>! </a:t>
            </a:r>
            <a:r>
              <a:rPr lang="en-US" dirty="0" err="1"/>
              <a:t>Lembrei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psicanálise</a:t>
            </a:r>
            <a:r>
              <a:rPr lang="en-US" dirty="0"/>
              <a:t>, a </a:t>
            </a:r>
            <a:r>
              <a:rPr lang="en-US" dirty="0" err="1"/>
              <a:t>tese</a:t>
            </a:r>
            <a:r>
              <a:rPr lang="en-US" dirty="0"/>
              <a:t> </a:t>
            </a:r>
            <a:r>
              <a:rPr lang="en-US" dirty="0" err="1"/>
              <a:t>freudiana</a:t>
            </a:r>
            <a:r>
              <a:rPr lang="en-US" dirty="0"/>
              <a:t>, as </a:t>
            </a:r>
            <a:r>
              <a:rPr lang="en-US" dirty="0" err="1"/>
              <a:t>manifestações</a:t>
            </a:r>
            <a:r>
              <a:rPr lang="en-US" dirty="0"/>
              <a:t> </a:t>
            </a:r>
            <a:r>
              <a:rPr lang="en-US" dirty="0" err="1"/>
              <a:t>instintivas</a:t>
            </a:r>
            <a:r>
              <a:rPr lang="en-US" dirty="0"/>
              <a:t>, </a:t>
            </a:r>
            <a:r>
              <a:rPr lang="en-US" dirty="0" err="1" smtClean="0"/>
              <a:t>inferiores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661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0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"/>
          <a:stretch>
            <a:fillRect/>
          </a:stretch>
        </p:blipFill>
        <p:spPr bwMode="auto">
          <a:xfrm>
            <a:off x="0" y="1648217"/>
            <a:ext cx="9122020" cy="5209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5" name="Text Box 3"/>
          <p:cNvSpPr txBox="1">
            <a:spLocks noChangeArrowheads="1"/>
          </p:cNvSpPr>
          <p:nvPr/>
        </p:nvSpPr>
        <p:spPr bwMode="auto">
          <a:xfrm>
            <a:off x="8440616" y="6381751"/>
            <a:ext cx="6335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pt-BR" sz="2000">
                <a:solidFill>
                  <a:srgbClr val="FFFFFF"/>
                </a:solidFill>
              </a:rPr>
              <a:t>38.1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150288"/>
            <a:ext cx="590518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err="1">
                <a:latin typeface="Baskerville"/>
                <a:cs typeface="Baskerville"/>
              </a:rPr>
              <a:t>Capítulo</a:t>
            </a:r>
            <a:r>
              <a:rPr lang="en-US" sz="2800" b="1" i="1" dirty="0">
                <a:latin typeface="Baskerville"/>
                <a:cs typeface="Baskerville"/>
              </a:rPr>
              <a:t> 39 - </a:t>
            </a:r>
            <a:r>
              <a:rPr lang="en-US" sz="2800" b="1" i="1" dirty="0" err="1">
                <a:latin typeface="Baskerville"/>
                <a:cs typeface="Baskerville"/>
              </a:rPr>
              <a:t>Trabalho</a:t>
            </a:r>
            <a:r>
              <a:rPr lang="en-US" sz="2800" b="1" i="1" dirty="0">
                <a:latin typeface="Baskerville"/>
                <a:cs typeface="Baskerville"/>
              </a:rPr>
              <a:t> </a:t>
            </a:r>
            <a:r>
              <a:rPr lang="en-US" sz="2800" b="1" i="1" dirty="0" err="1">
                <a:latin typeface="Baskerville"/>
                <a:cs typeface="Baskerville"/>
              </a:rPr>
              <a:t>incessante</a:t>
            </a:r>
            <a:endParaRPr lang="en-US" sz="2800" b="1" i="1" dirty="0">
              <a:latin typeface="Baskerville"/>
              <a:cs typeface="Baskerville"/>
            </a:endParaRPr>
          </a:p>
          <a:p>
            <a:r>
              <a:rPr lang="en-US" sz="2800" b="1" i="1" dirty="0" smtClean="0">
                <a:latin typeface="Baskerville"/>
                <a:cs typeface="Baskerville"/>
              </a:rPr>
              <a:t> </a:t>
            </a:r>
            <a:endParaRPr lang="en-US" sz="2800" b="1" i="1" dirty="0">
              <a:latin typeface="Baskerville"/>
              <a:cs typeface="Baskerville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0970" y="1974397"/>
            <a:ext cx="8808624" cy="923330"/>
          </a:xfrm>
          <a:prstGeom prst="rect">
            <a:avLst/>
          </a:prstGeom>
          <a:ln>
            <a:solidFill>
              <a:srgbClr val="4472C4"/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Aniceto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recebia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numerosos</a:t>
            </a:r>
            <a:r>
              <a:rPr lang="en-US" b="1" dirty="0">
                <a:solidFill>
                  <a:srgbClr val="FFFFFF"/>
                </a:solidFill>
              </a:rPr>
              <a:t> amigos</a:t>
            </a:r>
            <a:r>
              <a:rPr lang="en-US" b="1" dirty="0" smtClean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FFFFFF"/>
                </a:solidFill>
              </a:rPr>
              <a:t>trazia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consigo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incumbências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várias</a:t>
            </a:r>
            <a:r>
              <a:rPr lang="en-US" b="1" dirty="0">
                <a:solidFill>
                  <a:srgbClr val="FFFFFF"/>
                </a:solidFill>
              </a:rPr>
              <a:t>, de </a:t>
            </a:r>
            <a:r>
              <a:rPr lang="en-US" b="1" dirty="0" err="1">
                <a:solidFill>
                  <a:srgbClr val="FFFFFF"/>
                </a:solidFill>
              </a:rPr>
              <a:t>acordo</a:t>
            </a:r>
            <a:r>
              <a:rPr lang="en-US" b="1" dirty="0">
                <a:solidFill>
                  <a:srgbClr val="FFFFFF"/>
                </a:solidFill>
              </a:rPr>
              <a:t> com</a:t>
            </a:r>
          </a:p>
          <a:p>
            <a:r>
              <a:rPr lang="en-US" b="1" dirty="0">
                <a:solidFill>
                  <a:srgbClr val="FFFFFF"/>
                </a:solidFill>
              </a:rPr>
              <a:t>as </a:t>
            </a:r>
            <a:r>
              <a:rPr lang="en-US" b="1" dirty="0" err="1">
                <a:solidFill>
                  <a:srgbClr val="FFFFFF"/>
                </a:solidFill>
              </a:rPr>
              <a:t>instruções</a:t>
            </a:r>
            <a:r>
              <a:rPr lang="en-US" b="1" dirty="0">
                <a:solidFill>
                  <a:srgbClr val="FFFFFF"/>
                </a:solidFill>
              </a:rPr>
              <a:t> de </a:t>
            </a:r>
            <a:r>
              <a:rPr lang="en-US" b="1" dirty="0" err="1">
                <a:solidFill>
                  <a:srgbClr val="FFFFFF"/>
                </a:solidFill>
              </a:rPr>
              <a:t>Telésforo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smtClean="0">
                <a:solidFill>
                  <a:srgbClr val="FFFFFF"/>
                </a:solidFill>
              </a:rPr>
              <a:t>o </a:t>
            </a:r>
            <a:r>
              <a:rPr lang="en-US" b="1" dirty="0" err="1">
                <a:solidFill>
                  <a:srgbClr val="FFFFFF"/>
                </a:solidFill>
              </a:rPr>
              <a:t>objetivo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essencial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smtClean="0">
                <a:solidFill>
                  <a:srgbClr val="FFFFFF"/>
                </a:solidFill>
              </a:rPr>
              <a:t> era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smtClean="0">
                <a:solidFill>
                  <a:srgbClr val="FFFFFF"/>
                </a:solidFill>
              </a:rPr>
              <a:t>de </a:t>
            </a:r>
            <a:r>
              <a:rPr lang="en-US" b="1" dirty="0" err="1" smtClean="0">
                <a:solidFill>
                  <a:srgbClr val="FFFFFF"/>
                </a:solidFill>
              </a:rPr>
              <a:t>combate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ativo</a:t>
            </a:r>
            <a:r>
              <a:rPr lang="en-US" b="1" dirty="0">
                <a:solidFill>
                  <a:srgbClr val="FFFFFF"/>
                </a:solidFill>
              </a:rPr>
              <a:t> a </a:t>
            </a:r>
            <a:r>
              <a:rPr lang="en-US" b="1" dirty="0" err="1">
                <a:solidFill>
                  <a:srgbClr val="FFFFFF"/>
                </a:solidFill>
              </a:rPr>
              <a:t>uma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grande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cooperativa</a:t>
            </a:r>
            <a:r>
              <a:rPr lang="en-US" b="1" dirty="0">
                <a:solidFill>
                  <a:srgbClr val="FFFFFF"/>
                </a:solidFill>
              </a:rPr>
              <a:t> de </a:t>
            </a:r>
            <a:r>
              <a:rPr lang="en-US" b="1" dirty="0" err="1">
                <a:solidFill>
                  <a:srgbClr val="FFFFFF"/>
                </a:solidFill>
              </a:rPr>
              <a:t>desencarnados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ignorantes</a:t>
            </a:r>
            <a:r>
              <a:rPr lang="en-US" b="1" dirty="0" smtClean="0">
                <a:solidFill>
                  <a:srgbClr val="FFFFFF"/>
                </a:solidFill>
              </a:rPr>
              <a:t>, </a:t>
            </a:r>
            <a:r>
              <a:rPr lang="en-US" b="1" dirty="0" err="1" smtClean="0">
                <a:solidFill>
                  <a:srgbClr val="FFFFFF"/>
                </a:solidFill>
              </a:rPr>
              <a:t>congregados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para</a:t>
            </a:r>
            <a:r>
              <a:rPr lang="en-US" b="1" dirty="0">
                <a:solidFill>
                  <a:srgbClr val="FFFFFF"/>
                </a:solidFill>
              </a:rPr>
              <a:t> o mal.</a:t>
            </a:r>
          </a:p>
        </p:txBody>
      </p:sp>
    </p:spTree>
    <p:extLst>
      <p:ext uri="{BB962C8B-B14F-4D97-AF65-F5344CB8AC3E}">
        <p14:creationId xmlns:p14="http://schemas.microsoft.com/office/powerpoint/2010/main" val="3177807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09" y="2302181"/>
            <a:ext cx="2323898" cy="35973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78214" y="1832441"/>
            <a:ext cx="656578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4472C4"/>
                </a:solidFill>
              </a:rPr>
              <a:t>CAPÍTULO 31 = Cecília ao órgão</a:t>
            </a:r>
          </a:p>
          <a:p>
            <a:r>
              <a:rPr lang="en-US" sz="2800" b="1" dirty="0">
                <a:solidFill>
                  <a:srgbClr val="4472C4"/>
                </a:solidFill>
              </a:rPr>
              <a:t>CAPÍTULO 32 = Melodia sublime</a:t>
            </a:r>
          </a:p>
          <a:p>
            <a:r>
              <a:rPr lang="en-US" sz="2800" b="1" dirty="0">
                <a:solidFill>
                  <a:srgbClr val="4472C4"/>
                </a:solidFill>
              </a:rPr>
              <a:t>CAPÍTULO 33 = A caminho da Crosta</a:t>
            </a:r>
          </a:p>
          <a:p>
            <a:r>
              <a:rPr lang="en-US" sz="2800" b="1" dirty="0">
                <a:solidFill>
                  <a:srgbClr val="4472C4"/>
                </a:solidFill>
              </a:rPr>
              <a:t>CAPÍTULO 34 = Oficina de «Nosso Lar»</a:t>
            </a:r>
          </a:p>
          <a:p>
            <a:r>
              <a:rPr lang="en-US" sz="2800" b="1" dirty="0">
                <a:solidFill>
                  <a:srgbClr val="4472C4"/>
                </a:solidFill>
              </a:rPr>
              <a:t>CAPÍTULO 35 = Culto doméstico</a:t>
            </a:r>
          </a:p>
          <a:p>
            <a:r>
              <a:rPr lang="en-US" sz="2800" b="1" dirty="0">
                <a:solidFill>
                  <a:srgbClr val="4472C4"/>
                </a:solidFill>
              </a:rPr>
              <a:t>CAPÍTULO 36 = Mãe e filhos</a:t>
            </a:r>
          </a:p>
          <a:p>
            <a:r>
              <a:rPr lang="en-US" sz="2800" b="1" dirty="0">
                <a:solidFill>
                  <a:srgbClr val="4472C4"/>
                </a:solidFill>
              </a:rPr>
              <a:t>CAPÍTULO 37 = No santuário doméstico</a:t>
            </a:r>
          </a:p>
          <a:p>
            <a:r>
              <a:rPr lang="en-US" sz="2800" b="1" dirty="0">
                <a:solidFill>
                  <a:srgbClr val="4472C4"/>
                </a:solidFill>
              </a:rPr>
              <a:t>CAPÍTULO 38 = Atividade plena</a:t>
            </a:r>
          </a:p>
          <a:p>
            <a:r>
              <a:rPr lang="en-US" sz="2800" b="1" dirty="0">
                <a:solidFill>
                  <a:srgbClr val="4472C4"/>
                </a:solidFill>
              </a:rPr>
              <a:t>CAPÍTULO 39 = Trabalho incessante</a:t>
            </a:r>
          </a:p>
          <a:p>
            <a:r>
              <a:rPr lang="en-US" sz="2800" b="1" dirty="0">
                <a:solidFill>
                  <a:srgbClr val="4472C4"/>
                </a:solidFill>
              </a:rPr>
              <a:t>CAPÍTULO 40 = Rumo ao campo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78464" y="1289333"/>
            <a:ext cx="4201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 vida no mundo </a:t>
            </a:r>
            <a:r>
              <a:rPr lang="en-US" sz="2800" b="1" dirty="0"/>
              <a:t>E</a:t>
            </a:r>
            <a:r>
              <a:rPr lang="en-US" sz="2800" b="1" dirty="0" smtClean="0"/>
              <a:t>spiritual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18521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0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"/>
          <a:stretch>
            <a:fillRect/>
          </a:stretch>
        </p:blipFill>
        <p:spPr bwMode="auto">
          <a:xfrm>
            <a:off x="21980" y="1648217"/>
            <a:ext cx="9122020" cy="5209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5" name="Text Box 3"/>
          <p:cNvSpPr txBox="1">
            <a:spLocks noChangeArrowheads="1"/>
          </p:cNvSpPr>
          <p:nvPr/>
        </p:nvSpPr>
        <p:spPr bwMode="auto">
          <a:xfrm>
            <a:off x="8440616" y="6381751"/>
            <a:ext cx="6335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pt-BR" sz="2000">
                <a:solidFill>
                  <a:srgbClr val="FFFFFF"/>
                </a:solidFill>
              </a:rPr>
              <a:t>38.1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150288"/>
            <a:ext cx="590518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err="1">
                <a:latin typeface="Baskerville"/>
                <a:cs typeface="Baskerville"/>
              </a:rPr>
              <a:t>Capítulo</a:t>
            </a:r>
            <a:r>
              <a:rPr lang="en-US" sz="2800" b="1" i="1" dirty="0">
                <a:latin typeface="Baskerville"/>
                <a:cs typeface="Baskerville"/>
              </a:rPr>
              <a:t> 39 - </a:t>
            </a:r>
            <a:r>
              <a:rPr lang="en-US" sz="2800" b="1" i="1" dirty="0" err="1">
                <a:latin typeface="Baskerville"/>
                <a:cs typeface="Baskerville"/>
              </a:rPr>
              <a:t>Trabalho</a:t>
            </a:r>
            <a:r>
              <a:rPr lang="en-US" sz="2800" b="1" i="1" dirty="0">
                <a:latin typeface="Baskerville"/>
                <a:cs typeface="Baskerville"/>
              </a:rPr>
              <a:t> </a:t>
            </a:r>
            <a:r>
              <a:rPr lang="en-US" sz="2800" b="1" i="1" dirty="0" err="1">
                <a:latin typeface="Baskerville"/>
                <a:cs typeface="Baskerville"/>
              </a:rPr>
              <a:t>incessante</a:t>
            </a:r>
            <a:endParaRPr lang="en-US" sz="2800" b="1" i="1" dirty="0">
              <a:latin typeface="Baskerville"/>
              <a:cs typeface="Baskerville"/>
            </a:endParaRPr>
          </a:p>
          <a:p>
            <a:endParaRPr lang="en-US" sz="2800" b="1" i="1" dirty="0">
              <a:latin typeface="Baskerville"/>
              <a:cs typeface="Baskerville"/>
            </a:endParaRPr>
          </a:p>
        </p:txBody>
      </p:sp>
      <p:pic>
        <p:nvPicPr>
          <p:cNvPr id="6" name="Picture 3" descr="03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7" r="50247"/>
          <a:stretch>
            <a:fillRect/>
          </a:stretch>
        </p:blipFill>
        <p:spPr bwMode="auto">
          <a:xfrm>
            <a:off x="-94581" y="1472587"/>
            <a:ext cx="3567425" cy="563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03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2" t="2266" r="-478" b="1768"/>
          <a:stretch>
            <a:fillRect/>
          </a:stretch>
        </p:blipFill>
        <p:spPr bwMode="auto">
          <a:xfrm>
            <a:off x="5089525" y="1344612"/>
            <a:ext cx="4054475" cy="551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45465" y="1693999"/>
            <a:ext cx="4572000" cy="3139321"/>
          </a:xfrm>
          <a:prstGeom prst="rect">
            <a:avLst/>
          </a:prstGeom>
          <a:ln>
            <a:solidFill>
              <a:srgbClr val="3366FF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b="1" dirty="0" err="1">
                <a:solidFill>
                  <a:srgbClr val="FFFFFF"/>
                </a:solidFill>
              </a:rPr>
              <a:t>D</a:t>
            </a:r>
            <a:r>
              <a:rPr lang="en-US" b="1" dirty="0" err="1" smtClean="0">
                <a:solidFill>
                  <a:srgbClr val="FFFFFF"/>
                </a:solidFill>
              </a:rPr>
              <a:t>ois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camaradas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que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nos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haviam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dirigido</a:t>
            </a:r>
            <a:r>
              <a:rPr lang="en-US" b="1" dirty="0">
                <a:solidFill>
                  <a:srgbClr val="FFFFFF"/>
                </a:solidFill>
              </a:rPr>
              <a:t> a </a:t>
            </a:r>
            <a:r>
              <a:rPr lang="en-US" b="1" dirty="0" err="1">
                <a:solidFill>
                  <a:srgbClr val="FFFFFF"/>
                </a:solidFill>
              </a:rPr>
              <a:t>palavra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durante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smtClean="0">
                <a:solidFill>
                  <a:srgbClr val="FFFFFF"/>
                </a:solidFill>
              </a:rPr>
              <a:t>a </a:t>
            </a:r>
            <a:r>
              <a:rPr lang="en-US" b="1" dirty="0" err="1">
                <a:solidFill>
                  <a:srgbClr val="FFFFFF"/>
                </a:solidFill>
              </a:rPr>
              <a:t>noite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FFFFFF"/>
                </a:solidFill>
              </a:rPr>
              <a:t>despertando-nos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sincera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simpatia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FFFFFF"/>
                </a:solidFill>
              </a:rPr>
              <a:t>apresentaram-nos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saudações</a:t>
            </a:r>
            <a:r>
              <a:rPr lang="en-US" b="1" dirty="0" smtClean="0">
                <a:solidFill>
                  <a:srgbClr val="FFFFFF"/>
                </a:solidFill>
              </a:rPr>
              <a:t>.</a:t>
            </a:r>
            <a:r>
              <a:rPr lang="en-US" dirty="0"/>
              <a:t> </a:t>
            </a:r>
            <a:endParaRPr lang="en-US" dirty="0" smtClean="0"/>
          </a:p>
          <a:p>
            <a:pPr algn="ctr"/>
            <a:r>
              <a:rPr lang="en-US" b="1" dirty="0" smtClean="0">
                <a:solidFill>
                  <a:srgbClr val="FFFFFF"/>
                </a:solidFill>
              </a:rPr>
              <a:t>— </a:t>
            </a:r>
            <a:r>
              <a:rPr lang="en-US" b="1" dirty="0" err="1">
                <a:solidFill>
                  <a:srgbClr val="FFFFFF"/>
                </a:solidFill>
              </a:rPr>
              <a:t>retiram</a:t>
            </a:r>
            <a:r>
              <a:rPr lang="en-US" b="1" dirty="0">
                <a:solidFill>
                  <a:srgbClr val="FFFFFF"/>
                </a:solidFill>
              </a:rPr>
              <a:t>-se </a:t>
            </a:r>
            <a:r>
              <a:rPr lang="en-US" b="1" dirty="0" err="1">
                <a:solidFill>
                  <a:srgbClr val="FFFFFF"/>
                </a:solidFill>
              </a:rPr>
              <a:t>tão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cedo</a:t>
            </a:r>
            <a:r>
              <a:rPr lang="en-US" b="1" dirty="0" smtClean="0">
                <a:solidFill>
                  <a:srgbClr val="FFFFFF"/>
                </a:solidFill>
              </a:rPr>
              <a:t>?</a:t>
            </a:r>
          </a:p>
          <a:p>
            <a:r>
              <a:rPr lang="en-US" b="1" dirty="0">
                <a:solidFill>
                  <a:srgbClr val="FFFFFF"/>
                </a:solidFill>
              </a:rPr>
              <a:t>— </a:t>
            </a:r>
            <a:r>
              <a:rPr lang="en-US" b="1" dirty="0" err="1">
                <a:solidFill>
                  <a:srgbClr val="FFFFFF"/>
                </a:solidFill>
              </a:rPr>
              <a:t>Vamos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ao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trabalho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hoje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à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noite</a:t>
            </a:r>
            <a:r>
              <a:rPr lang="en-US" b="1" dirty="0" err="1" smtClean="0">
                <a:solidFill>
                  <a:srgbClr val="FFFFFF"/>
                </a:solidFill>
              </a:rPr>
              <a:t>,onde</a:t>
            </a:r>
            <a:r>
              <a:rPr lang="en-US" b="1" dirty="0" smtClean="0">
                <a:solidFill>
                  <a:srgbClr val="FFFFFF"/>
                </a:solidFill>
              </a:rPr>
              <a:t>  </a:t>
            </a:r>
            <a:r>
              <a:rPr lang="en-US" b="1" dirty="0" err="1">
                <a:solidFill>
                  <a:srgbClr val="FFFFFF"/>
                </a:solidFill>
              </a:rPr>
              <a:t>realizarse</a:t>
            </a:r>
            <a:r>
              <a:rPr lang="en-US" b="1" dirty="0" smtClean="0">
                <a:solidFill>
                  <a:srgbClr val="FFFFFF"/>
                </a:solidFill>
              </a:rPr>
              <a:t>- </a:t>
            </a:r>
            <a:r>
              <a:rPr lang="en-US" b="1" dirty="0" err="1" smtClean="0">
                <a:solidFill>
                  <a:srgbClr val="FFFFFF"/>
                </a:solidFill>
              </a:rPr>
              <a:t>á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</a:rPr>
              <a:t>o </a:t>
            </a:r>
            <a:r>
              <a:rPr lang="en-US" b="1" dirty="0" err="1">
                <a:solidFill>
                  <a:srgbClr val="FFFFFF"/>
                </a:solidFill>
              </a:rPr>
              <a:t>estudo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evangélico</a:t>
            </a:r>
            <a:r>
              <a:rPr lang="en-US" b="1" dirty="0">
                <a:solidFill>
                  <a:srgbClr val="FFFFFF"/>
                </a:solidFill>
              </a:rPr>
              <a:t> e </a:t>
            </a:r>
            <a:r>
              <a:rPr lang="en-US" b="1" dirty="0" err="1">
                <a:solidFill>
                  <a:srgbClr val="FFFFFF"/>
                </a:solidFill>
              </a:rPr>
              <a:t>devemos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auxiliar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irmãos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ignorantes</a:t>
            </a:r>
            <a:r>
              <a:rPr lang="en-US" b="1" dirty="0">
                <a:solidFill>
                  <a:srgbClr val="FFFFFF"/>
                </a:solidFill>
              </a:rPr>
              <a:t> e </a:t>
            </a:r>
            <a:r>
              <a:rPr lang="en-US" b="1" dirty="0" err="1">
                <a:solidFill>
                  <a:srgbClr val="FFFFFF"/>
                </a:solidFill>
              </a:rPr>
              <a:t>sofredores</a:t>
            </a:r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 err="1">
                <a:solidFill>
                  <a:srgbClr val="FFFFFF"/>
                </a:solidFill>
              </a:rPr>
              <a:t>que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estejam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em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condições</a:t>
            </a:r>
            <a:r>
              <a:rPr lang="en-US" b="1" dirty="0">
                <a:solidFill>
                  <a:srgbClr val="FFFFFF"/>
                </a:solidFill>
              </a:rPr>
              <a:t> de </a:t>
            </a:r>
            <a:r>
              <a:rPr lang="en-US" b="1" dirty="0" err="1">
                <a:solidFill>
                  <a:srgbClr val="FFFFFF"/>
                </a:solidFill>
              </a:rPr>
              <a:t>vir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até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aqui</a:t>
            </a:r>
            <a:r>
              <a:rPr lang="en-US" b="1" dirty="0" smtClean="0">
                <a:solidFill>
                  <a:srgbClr val="FFFFFF"/>
                </a:solidFill>
              </a:rPr>
              <a:t>.</a:t>
            </a:r>
          </a:p>
          <a:p>
            <a:pPr algn="ctr"/>
            <a:r>
              <a:rPr lang="en-US" b="1" dirty="0">
                <a:solidFill>
                  <a:srgbClr val="FFFFFF"/>
                </a:solidFill>
              </a:rPr>
              <a:t>— </a:t>
            </a:r>
            <a:r>
              <a:rPr lang="en-US" b="1" dirty="0" err="1">
                <a:solidFill>
                  <a:srgbClr val="FFFFFF"/>
                </a:solidFill>
              </a:rPr>
              <a:t>Há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também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semelhante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tarefa</a:t>
            </a:r>
            <a:r>
              <a:rPr lang="en-US" b="1" dirty="0" smtClean="0">
                <a:solidFill>
                  <a:srgbClr val="FFFFFF"/>
                </a:solidFill>
              </a:rPr>
              <a:t>?</a:t>
            </a:r>
          </a:p>
          <a:p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443060"/>
            <a:ext cx="9144000" cy="1477328"/>
          </a:xfrm>
          <a:prstGeom prst="rect">
            <a:avLst/>
          </a:prstGeom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Ccumpre</a:t>
            </a:r>
            <a:r>
              <a:rPr lang="en-US" b="1" dirty="0" err="1">
                <a:solidFill>
                  <a:srgbClr val="FFFFFF"/>
                </a:solidFill>
              </a:rPr>
              <a:t>-nos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reconhecer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que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esta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oficina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</a:rPr>
              <a:t>de </a:t>
            </a:r>
            <a:r>
              <a:rPr lang="en-US" b="1" dirty="0" smtClean="0">
                <a:solidFill>
                  <a:srgbClr val="FFFFFF"/>
                </a:solidFill>
              </a:rPr>
              <a:t>a </a:t>
            </a:r>
            <a:r>
              <a:rPr lang="en-US" b="1" dirty="0" err="1">
                <a:solidFill>
                  <a:srgbClr val="FFFFFF"/>
                </a:solidFill>
              </a:rPr>
              <a:t>assistência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cristã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funciona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há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quase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vinte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anos</a:t>
            </a:r>
            <a:r>
              <a:rPr lang="en-US" b="1" dirty="0">
                <a:solidFill>
                  <a:srgbClr val="FFFFFF"/>
                </a:solidFill>
              </a:rPr>
              <a:t>, de </a:t>
            </a:r>
            <a:r>
              <a:rPr lang="en-US" b="1" dirty="0" err="1" smtClean="0">
                <a:solidFill>
                  <a:srgbClr val="FFFFFF"/>
                </a:solidFill>
              </a:rPr>
              <a:t>maneira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incessante</a:t>
            </a:r>
            <a:r>
              <a:rPr lang="en-US" b="1" dirty="0" smtClean="0">
                <a:solidFill>
                  <a:srgbClr val="FFFFFF"/>
                </a:solidFill>
              </a:rPr>
              <a:t>. </a:t>
            </a:r>
            <a:r>
              <a:rPr lang="en-US" b="1" dirty="0">
                <a:solidFill>
                  <a:srgbClr val="FFFFFF"/>
                </a:solidFill>
              </a:rPr>
              <a:t>mas </a:t>
            </a:r>
            <a:r>
              <a:rPr lang="en-US" b="1" dirty="0" err="1">
                <a:solidFill>
                  <a:srgbClr val="FFFFFF"/>
                </a:solidFill>
              </a:rPr>
              <a:t>estimaria</a:t>
            </a:r>
            <a:r>
              <a:rPr lang="en-US" b="1" dirty="0">
                <a:solidFill>
                  <a:srgbClr val="FFFFFF"/>
                </a:solidFill>
              </a:rPr>
              <a:t> saber </a:t>
            </a:r>
            <a:r>
              <a:rPr lang="en-US" b="1" dirty="0" smtClean="0">
                <a:solidFill>
                  <a:srgbClr val="FFFFFF"/>
                </a:solidFill>
              </a:rPr>
              <a:t>se </a:t>
            </a:r>
            <a:r>
              <a:rPr lang="en-US" b="1" dirty="0" err="1" smtClean="0">
                <a:solidFill>
                  <a:srgbClr val="FFFFFF"/>
                </a:solidFill>
              </a:rPr>
              <a:t>vocês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são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únicos</a:t>
            </a:r>
            <a:r>
              <a:rPr lang="en-US" b="1" dirty="0">
                <a:solidFill>
                  <a:srgbClr val="FFFFFF"/>
                </a:solidFill>
              </a:rPr>
              <a:t> com as </a:t>
            </a:r>
            <a:r>
              <a:rPr lang="en-US" b="1" dirty="0" err="1">
                <a:solidFill>
                  <a:srgbClr val="FFFFFF"/>
                </a:solidFill>
              </a:rPr>
              <a:t>atribuições</a:t>
            </a:r>
            <a:r>
              <a:rPr lang="en-US" b="1" dirty="0">
                <a:solidFill>
                  <a:srgbClr val="FFFFFF"/>
                </a:solidFill>
              </a:rPr>
              <a:t> de </a:t>
            </a:r>
            <a:r>
              <a:rPr lang="en-US" b="1" dirty="0" err="1">
                <a:solidFill>
                  <a:srgbClr val="FFFFFF"/>
                </a:solidFill>
              </a:rPr>
              <a:t>recrutar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que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ignoram</a:t>
            </a:r>
            <a:r>
              <a:rPr lang="en-US" b="1" dirty="0">
                <a:solidFill>
                  <a:srgbClr val="FFFFFF"/>
                </a:solidFill>
              </a:rPr>
              <a:t> e </a:t>
            </a:r>
            <a:r>
              <a:rPr lang="en-US" b="1" dirty="0" err="1">
                <a:solidFill>
                  <a:srgbClr val="FFFFFF"/>
                </a:solidFill>
              </a:rPr>
              <a:t>sofrem</a:t>
            </a:r>
            <a:r>
              <a:rPr lang="en-US" b="1" dirty="0" smtClean="0">
                <a:solidFill>
                  <a:srgbClr val="FFFFFF"/>
                </a:solidFill>
              </a:rPr>
              <a:t>, </a:t>
            </a:r>
            <a:r>
              <a:rPr lang="en-US" b="1" dirty="0" err="1" smtClean="0">
                <a:solidFill>
                  <a:srgbClr val="FFFFFF"/>
                </a:solidFill>
              </a:rPr>
              <a:t>para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</a:rPr>
              <a:t>a </a:t>
            </a:r>
            <a:r>
              <a:rPr lang="en-US" b="1" dirty="0" err="1">
                <a:solidFill>
                  <a:srgbClr val="FFFFFF"/>
                </a:solidFill>
              </a:rPr>
              <a:t>instrução</a:t>
            </a:r>
            <a:r>
              <a:rPr lang="en-US" b="1" dirty="0">
                <a:solidFill>
                  <a:srgbClr val="FFFFFF"/>
                </a:solidFill>
              </a:rPr>
              <a:t> e o </a:t>
            </a:r>
            <a:r>
              <a:rPr lang="en-US" b="1" dirty="0" err="1">
                <a:solidFill>
                  <a:srgbClr val="FFFFFF"/>
                </a:solidFill>
              </a:rPr>
              <a:t>consolo</a:t>
            </a:r>
            <a:r>
              <a:rPr lang="en-US" b="1" dirty="0">
                <a:solidFill>
                  <a:srgbClr val="FFFFFF"/>
                </a:solidFill>
              </a:rPr>
              <a:t>.</a:t>
            </a:r>
          </a:p>
          <a:p>
            <a:r>
              <a:rPr lang="en-US" b="1" dirty="0">
                <a:solidFill>
                  <a:srgbClr val="FFFFFF"/>
                </a:solidFill>
              </a:rPr>
              <a:t>— </a:t>
            </a:r>
            <a:r>
              <a:rPr lang="en-US" b="1" dirty="0" err="1">
                <a:solidFill>
                  <a:srgbClr val="FFFFFF"/>
                </a:solidFill>
              </a:rPr>
              <a:t>Não</a:t>
            </a:r>
            <a:r>
              <a:rPr lang="en-US" b="1" dirty="0">
                <a:solidFill>
                  <a:srgbClr val="FFFFFF"/>
                </a:solidFill>
              </a:rPr>
              <a:t>. </a:t>
            </a:r>
            <a:r>
              <a:rPr lang="en-US" b="1" dirty="0" err="1">
                <a:solidFill>
                  <a:srgbClr val="FFFFFF"/>
                </a:solidFill>
              </a:rPr>
              <a:t>Hildegardo</a:t>
            </a:r>
            <a:r>
              <a:rPr lang="en-US" b="1" dirty="0">
                <a:solidFill>
                  <a:srgbClr val="FFFFFF"/>
                </a:solidFill>
              </a:rPr>
              <a:t> e </a:t>
            </a:r>
            <a:r>
              <a:rPr lang="en-US" b="1" dirty="0" err="1">
                <a:solidFill>
                  <a:srgbClr val="FFFFFF"/>
                </a:solidFill>
              </a:rPr>
              <a:t>eu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somos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auxiliares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apenas</a:t>
            </a:r>
            <a:r>
              <a:rPr lang="en-US" b="1" dirty="0">
                <a:solidFill>
                  <a:srgbClr val="FFFFFF"/>
                </a:solidFill>
              </a:rPr>
              <a:t> de </a:t>
            </a:r>
            <a:r>
              <a:rPr lang="en-US" b="1" dirty="0" err="1">
                <a:solidFill>
                  <a:srgbClr val="FFFFFF"/>
                </a:solidFill>
              </a:rPr>
              <a:t>alguns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quarteirões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smtClean="0">
                <a:solidFill>
                  <a:srgbClr val="FFFFFF"/>
                </a:solidFill>
              </a:rPr>
              <a:t>no </a:t>
            </a:r>
            <a:r>
              <a:rPr lang="en-US" b="1" dirty="0" err="1" smtClean="0">
                <a:solidFill>
                  <a:srgbClr val="FFFFFF"/>
                </a:solidFill>
              </a:rPr>
              <a:t>centro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urbano</a:t>
            </a:r>
            <a:r>
              <a:rPr lang="en-US" b="1" dirty="0">
                <a:solidFill>
                  <a:srgbClr val="FFFFFF"/>
                </a:solidFill>
              </a:rPr>
              <a:t>. </a:t>
            </a:r>
            <a:r>
              <a:rPr lang="en-US" b="1" dirty="0" err="1">
                <a:solidFill>
                  <a:srgbClr val="FFFFFF"/>
                </a:solidFill>
              </a:rPr>
              <a:t>Nesse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ramo</a:t>
            </a:r>
            <a:r>
              <a:rPr lang="en-US" b="1" dirty="0">
                <a:solidFill>
                  <a:srgbClr val="FFFFFF"/>
                </a:solidFill>
              </a:rPr>
              <a:t> de </a:t>
            </a:r>
            <a:r>
              <a:rPr lang="en-US" b="1" dirty="0" err="1">
                <a:solidFill>
                  <a:srgbClr val="FFFFFF"/>
                </a:solidFill>
              </a:rPr>
              <a:t>socorro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FFFFFF"/>
                </a:solidFill>
              </a:rPr>
              <a:t>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colaboradores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são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numerosos</a:t>
            </a:r>
            <a:r>
              <a:rPr lang="en-US" b="1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037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0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"/>
          <a:stretch>
            <a:fillRect/>
          </a:stretch>
        </p:blipFill>
        <p:spPr bwMode="auto">
          <a:xfrm>
            <a:off x="21980" y="1648217"/>
            <a:ext cx="9122020" cy="5209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5" name="Text Box 3"/>
          <p:cNvSpPr txBox="1">
            <a:spLocks noChangeArrowheads="1"/>
          </p:cNvSpPr>
          <p:nvPr/>
        </p:nvSpPr>
        <p:spPr bwMode="auto">
          <a:xfrm>
            <a:off x="8440616" y="6381751"/>
            <a:ext cx="6335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pt-BR" sz="2000">
                <a:solidFill>
                  <a:srgbClr val="FFFFFF"/>
                </a:solidFill>
              </a:rPr>
              <a:t>38.1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150288"/>
            <a:ext cx="590518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err="1">
                <a:latin typeface="Baskerville"/>
                <a:cs typeface="Baskerville"/>
              </a:rPr>
              <a:t>Capítulo</a:t>
            </a:r>
            <a:r>
              <a:rPr lang="en-US" sz="2800" b="1" i="1" dirty="0">
                <a:latin typeface="Baskerville"/>
                <a:cs typeface="Baskerville"/>
              </a:rPr>
              <a:t> 39 - </a:t>
            </a:r>
            <a:r>
              <a:rPr lang="en-US" sz="2800" b="1" i="1" dirty="0" err="1">
                <a:latin typeface="Baskerville"/>
                <a:cs typeface="Baskerville"/>
              </a:rPr>
              <a:t>Trabalho</a:t>
            </a:r>
            <a:r>
              <a:rPr lang="en-US" sz="2800" b="1" i="1" dirty="0">
                <a:latin typeface="Baskerville"/>
                <a:cs typeface="Baskerville"/>
              </a:rPr>
              <a:t> </a:t>
            </a:r>
            <a:r>
              <a:rPr lang="en-US" sz="2800" b="1" i="1" dirty="0" err="1">
                <a:latin typeface="Baskerville"/>
                <a:cs typeface="Baskerville"/>
              </a:rPr>
              <a:t>incessante</a:t>
            </a:r>
            <a:endParaRPr lang="en-US" sz="2800" b="1" i="1" dirty="0">
              <a:latin typeface="Baskerville"/>
              <a:cs typeface="Baskerville"/>
            </a:endParaRPr>
          </a:p>
          <a:p>
            <a:endParaRPr lang="en-US" sz="2800" b="1" i="1" dirty="0">
              <a:latin typeface="Baskerville"/>
              <a:cs typeface="Baskerville"/>
            </a:endParaRPr>
          </a:p>
        </p:txBody>
      </p:sp>
      <p:pic>
        <p:nvPicPr>
          <p:cNvPr id="6" name="Picture 3" descr="03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7" r="50247"/>
          <a:stretch>
            <a:fillRect/>
          </a:stretch>
        </p:blipFill>
        <p:spPr bwMode="auto">
          <a:xfrm>
            <a:off x="-94581" y="1472587"/>
            <a:ext cx="3567425" cy="563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03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2" t="2266" r="-478" b="1768"/>
          <a:stretch>
            <a:fillRect/>
          </a:stretch>
        </p:blipFill>
        <p:spPr bwMode="auto">
          <a:xfrm>
            <a:off x="5089525" y="1344612"/>
            <a:ext cx="4054475" cy="551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038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017" y="1468438"/>
            <a:ext cx="2343150" cy="538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4056251"/>
            <a:ext cx="9144000" cy="2585323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Um dos </a:t>
            </a:r>
            <a:r>
              <a:rPr lang="en-US" b="1" dirty="0" err="1"/>
              <a:t>irmãos</a:t>
            </a:r>
            <a:r>
              <a:rPr lang="en-US" b="1" dirty="0" smtClean="0"/>
              <a:t>, de </a:t>
            </a:r>
            <a:r>
              <a:rPr lang="en-US" b="1" dirty="0" err="1" smtClean="0"/>
              <a:t>orientação</a:t>
            </a:r>
            <a:r>
              <a:rPr lang="en-US" b="1" dirty="0" smtClean="0"/>
              <a:t> </a:t>
            </a:r>
            <a:r>
              <a:rPr lang="en-US" b="1" dirty="0"/>
              <a:t>da casa, </a:t>
            </a:r>
            <a:r>
              <a:rPr lang="en-US" b="1" dirty="0" err="1"/>
              <a:t>aproximou</a:t>
            </a:r>
            <a:r>
              <a:rPr lang="en-US" b="1" dirty="0"/>
              <a:t>-se e </a:t>
            </a:r>
            <a:r>
              <a:rPr lang="en-US" b="1" dirty="0" err="1"/>
              <a:t>falou</a:t>
            </a:r>
            <a:r>
              <a:rPr lang="en-US" b="1" dirty="0"/>
              <a:t> </a:t>
            </a:r>
            <a:r>
              <a:rPr lang="en-US" b="1" dirty="0" err="1"/>
              <a:t>ao</a:t>
            </a:r>
            <a:r>
              <a:rPr lang="en-US" b="1" dirty="0"/>
              <a:t> </a:t>
            </a:r>
            <a:r>
              <a:rPr lang="en-US" b="1" dirty="0" err="1"/>
              <a:t>nosso</a:t>
            </a:r>
            <a:r>
              <a:rPr lang="en-US" b="1" dirty="0"/>
              <a:t> </a:t>
            </a:r>
            <a:r>
              <a:rPr lang="en-US" b="1" dirty="0" smtClean="0"/>
              <a:t>interlocutor:</a:t>
            </a:r>
          </a:p>
          <a:p>
            <a:r>
              <a:rPr lang="en-US" b="1" dirty="0" smtClean="0"/>
              <a:t>— </a:t>
            </a:r>
            <a:r>
              <a:rPr lang="en-US" b="1" dirty="0"/>
              <a:t>Vieira, </a:t>
            </a:r>
            <a:r>
              <a:rPr lang="en-US" b="1" dirty="0" err="1"/>
              <a:t>recomendo</a:t>
            </a:r>
            <a:r>
              <a:rPr lang="en-US" b="1" dirty="0"/>
              <a:t> a </a:t>
            </a:r>
            <a:r>
              <a:rPr lang="en-US" b="1" dirty="0" err="1"/>
              <a:t>você</a:t>
            </a:r>
            <a:r>
              <a:rPr lang="en-US" b="1" dirty="0"/>
              <a:t> e </a:t>
            </a:r>
            <a:r>
              <a:rPr lang="en-US" b="1" dirty="0" err="1"/>
              <a:t>ao</a:t>
            </a:r>
            <a:r>
              <a:rPr lang="en-US" b="1" dirty="0"/>
              <a:t> </a:t>
            </a:r>
            <a:r>
              <a:rPr lang="en-US" b="1" dirty="0" err="1"/>
              <a:t>Hildegardo</a:t>
            </a:r>
            <a:r>
              <a:rPr lang="en-US" b="1" dirty="0"/>
              <a:t> a </a:t>
            </a:r>
            <a:r>
              <a:rPr lang="en-US" b="1" dirty="0" err="1"/>
              <a:t>melhor</a:t>
            </a:r>
            <a:r>
              <a:rPr lang="en-US" b="1" dirty="0"/>
              <a:t> </a:t>
            </a:r>
            <a:r>
              <a:rPr lang="en-US" b="1" dirty="0" err="1"/>
              <a:t>observância</a:t>
            </a:r>
            <a:r>
              <a:rPr lang="en-US" b="1" dirty="0"/>
              <a:t> </a:t>
            </a:r>
            <a:r>
              <a:rPr lang="en-US" b="1" dirty="0" smtClean="0"/>
              <a:t>do </a:t>
            </a:r>
            <a:r>
              <a:rPr lang="en-US" b="1" dirty="0" err="1" smtClean="0"/>
              <a:t>nosso</a:t>
            </a:r>
            <a:r>
              <a:rPr lang="en-US" b="1" dirty="0" smtClean="0"/>
              <a:t> </a:t>
            </a:r>
            <a:r>
              <a:rPr lang="en-US" b="1" dirty="0" err="1"/>
              <a:t>critério</a:t>
            </a:r>
            <a:r>
              <a:rPr lang="en-US" b="1" dirty="0"/>
              <a:t> </a:t>
            </a:r>
            <a:r>
              <a:rPr lang="en-US" b="1" dirty="0" err="1"/>
              <a:t>doutrinário</a:t>
            </a:r>
            <a:r>
              <a:rPr lang="en-US" b="1" dirty="0"/>
              <a:t>. </a:t>
            </a:r>
            <a:r>
              <a:rPr lang="en-US" b="1" dirty="0" err="1"/>
              <a:t>Será</a:t>
            </a:r>
            <a:r>
              <a:rPr lang="en-US" b="1" dirty="0"/>
              <a:t> </a:t>
            </a:r>
            <a:r>
              <a:rPr lang="en-US" b="1" dirty="0" err="1"/>
              <a:t>inútil</a:t>
            </a:r>
            <a:r>
              <a:rPr lang="en-US" b="1" dirty="0"/>
              <a:t> </a:t>
            </a:r>
            <a:r>
              <a:rPr lang="en-US" b="1" dirty="0" err="1"/>
              <a:t>trazerem</a:t>
            </a:r>
            <a:r>
              <a:rPr lang="en-US" b="1" dirty="0"/>
              <a:t> </a:t>
            </a:r>
            <a:r>
              <a:rPr lang="en-US" b="1" dirty="0" err="1"/>
              <a:t>até</a:t>
            </a:r>
            <a:r>
              <a:rPr lang="en-US" b="1" dirty="0"/>
              <a:t> </a:t>
            </a:r>
            <a:r>
              <a:rPr lang="en-US" b="1" dirty="0" err="1"/>
              <a:t>aqui</a:t>
            </a:r>
            <a:r>
              <a:rPr lang="en-US" b="1" dirty="0"/>
              <a:t> </a:t>
            </a:r>
            <a:r>
              <a:rPr lang="en-US" b="1" dirty="0" err="1"/>
              <a:t>entidades</a:t>
            </a:r>
            <a:r>
              <a:rPr lang="en-US" b="1" dirty="0"/>
              <a:t> </a:t>
            </a:r>
            <a:r>
              <a:rPr lang="en-US" b="1" dirty="0" err="1" smtClean="0"/>
              <a:t>vagabundas</a:t>
            </a:r>
            <a:r>
              <a:rPr lang="en-US" b="1" dirty="0"/>
              <a:t> </a:t>
            </a:r>
            <a:r>
              <a:rPr lang="en-US" b="1" dirty="0" err="1" smtClean="0"/>
              <a:t>ou</a:t>
            </a:r>
            <a:r>
              <a:rPr lang="en-US" b="1" dirty="0" smtClean="0"/>
              <a:t> </a:t>
            </a:r>
            <a:r>
              <a:rPr lang="en-US" b="1" dirty="0"/>
              <a:t>de </a:t>
            </a:r>
            <a:r>
              <a:rPr lang="en-US" b="1" dirty="0" err="1"/>
              <a:t>má</a:t>
            </a:r>
            <a:r>
              <a:rPr lang="en-US" b="1" dirty="0"/>
              <a:t> </a:t>
            </a:r>
            <a:r>
              <a:rPr lang="en-US" b="1" dirty="0" err="1"/>
              <a:t>fé</a:t>
            </a:r>
            <a:r>
              <a:rPr lang="en-US" b="1" dirty="0"/>
              <a:t>, </a:t>
            </a:r>
            <a:r>
              <a:rPr lang="en-US" b="1" dirty="0" err="1"/>
              <a:t>obedecendo</a:t>
            </a:r>
            <a:r>
              <a:rPr lang="en-US" b="1" dirty="0"/>
              <a:t> </a:t>
            </a:r>
            <a:r>
              <a:rPr lang="en-US" b="1" dirty="0" err="1"/>
              <a:t>aos</a:t>
            </a:r>
            <a:r>
              <a:rPr lang="en-US" b="1" dirty="0"/>
              <a:t> </a:t>
            </a:r>
            <a:r>
              <a:rPr lang="en-US" b="1" dirty="0" err="1"/>
              <a:t>alvitres</a:t>
            </a:r>
            <a:r>
              <a:rPr lang="en-US" b="1" dirty="0"/>
              <a:t> da </a:t>
            </a:r>
            <a:r>
              <a:rPr lang="en-US" b="1" dirty="0" err="1"/>
              <a:t>simpatia</a:t>
            </a:r>
            <a:r>
              <a:rPr lang="en-US" b="1" dirty="0"/>
              <a:t> </a:t>
            </a:r>
            <a:r>
              <a:rPr lang="en-US" b="1" dirty="0" err="1"/>
              <a:t>pessoal</a:t>
            </a:r>
            <a:r>
              <a:rPr lang="en-US" b="1" dirty="0"/>
              <a:t>. </a:t>
            </a:r>
            <a:r>
              <a:rPr lang="en-US" b="1" dirty="0" err="1"/>
              <a:t>Não</a:t>
            </a:r>
            <a:r>
              <a:rPr lang="en-US" b="1" dirty="0"/>
              <a:t> </a:t>
            </a:r>
            <a:r>
              <a:rPr lang="en-US" b="1" dirty="0" err="1" smtClean="0"/>
              <a:t>podemos</a:t>
            </a:r>
            <a:r>
              <a:rPr lang="en-US" b="1" dirty="0"/>
              <a:t> </a:t>
            </a:r>
            <a:r>
              <a:rPr lang="en-US" b="1" dirty="0" err="1" smtClean="0"/>
              <a:t>perder</a:t>
            </a:r>
            <a:r>
              <a:rPr lang="en-US" b="1" dirty="0" smtClean="0"/>
              <a:t> </a:t>
            </a:r>
            <a:r>
              <a:rPr lang="en-US" b="1" dirty="0"/>
              <a:t>tempo com </a:t>
            </a:r>
            <a:r>
              <a:rPr lang="en-US" b="1" dirty="0" err="1"/>
              <a:t>Espíritos</a:t>
            </a:r>
            <a:r>
              <a:rPr lang="en-US" b="1" dirty="0"/>
              <a:t> </a:t>
            </a:r>
            <a:r>
              <a:rPr lang="en-US" b="1" dirty="0" err="1"/>
              <a:t>escarninhos</a:t>
            </a:r>
            <a:r>
              <a:rPr lang="en-US" b="1" dirty="0"/>
              <a:t> e </a:t>
            </a:r>
            <a:r>
              <a:rPr lang="en-US" b="1" dirty="0" err="1"/>
              <a:t>ociosos</a:t>
            </a:r>
            <a:r>
              <a:rPr lang="en-US" b="1" dirty="0"/>
              <a:t>, </a:t>
            </a:r>
            <a:r>
              <a:rPr lang="en-US" b="1" dirty="0" err="1"/>
              <a:t>nem</a:t>
            </a:r>
            <a:r>
              <a:rPr lang="en-US" b="1" dirty="0"/>
              <a:t> com </a:t>
            </a:r>
            <a:r>
              <a:rPr lang="en-US" b="1" dirty="0" err="1"/>
              <a:t>aqueles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smtClean="0"/>
              <a:t>se </a:t>
            </a:r>
            <a:r>
              <a:rPr lang="en-US" b="1" dirty="0" err="1" smtClean="0"/>
              <a:t>aproximam</a:t>
            </a:r>
            <a:r>
              <a:rPr lang="en-US" b="1" dirty="0" smtClean="0"/>
              <a:t> </a:t>
            </a:r>
            <a:r>
              <a:rPr lang="en-US" b="1" dirty="0"/>
              <a:t>de </a:t>
            </a:r>
            <a:r>
              <a:rPr lang="en-US" b="1" dirty="0" err="1"/>
              <a:t>nossa</a:t>
            </a:r>
            <a:r>
              <a:rPr lang="en-US" b="1" dirty="0"/>
              <a:t> </a:t>
            </a:r>
            <a:r>
              <a:rPr lang="en-US" b="1" dirty="0" err="1"/>
              <a:t>tenda</a:t>
            </a:r>
            <a:r>
              <a:rPr lang="en-US" b="1" dirty="0"/>
              <a:t> </a:t>
            </a:r>
            <a:r>
              <a:rPr lang="en-US" b="1" dirty="0" err="1"/>
              <a:t>alimentando</a:t>
            </a:r>
            <a:r>
              <a:rPr lang="en-US" b="1" dirty="0"/>
              <a:t> </a:t>
            </a:r>
            <a:r>
              <a:rPr lang="en-US" b="1" dirty="0" err="1"/>
              <a:t>certas</a:t>
            </a:r>
            <a:r>
              <a:rPr lang="en-US" b="1" dirty="0"/>
              <a:t> </a:t>
            </a:r>
            <a:r>
              <a:rPr lang="en-US" b="1" dirty="0" err="1"/>
              <a:t>intenções</a:t>
            </a:r>
            <a:r>
              <a:rPr lang="en-US" b="1" dirty="0"/>
              <a:t> de </a:t>
            </a:r>
            <a:r>
              <a:rPr lang="en-US" b="1" dirty="0" err="1"/>
              <a:t>natureza</a:t>
            </a:r>
            <a:r>
              <a:rPr lang="en-US" b="1" dirty="0"/>
              <a:t> inferior</a:t>
            </a:r>
            <a:r>
              <a:rPr lang="en-US" b="1" dirty="0" smtClean="0"/>
              <a:t>. </a:t>
            </a:r>
            <a:r>
              <a:rPr lang="en-US" b="1" dirty="0" err="1"/>
              <a:t>Não</a:t>
            </a:r>
            <a:r>
              <a:rPr lang="en-US" b="1" dirty="0"/>
              <a:t> </a:t>
            </a:r>
            <a:r>
              <a:rPr lang="en-US" b="1" dirty="0" err="1"/>
              <a:t>é</a:t>
            </a:r>
            <a:r>
              <a:rPr lang="en-US" b="1" dirty="0"/>
              <a:t> </a:t>
            </a:r>
            <a:r>
              <a:rPr lang="en-US" b="1" dirty="0" err="1"/>
              <a:t>falta</a:t>
            </a:r>
            <a:r>
              <a:rPr lang="en-US" b="1" dirty="0"/>
              <a:t> de </a:t>
            </a:r>
            <a:r>
              <a:rPr lang="en-US" b="1" dirty="0" err="1"/>
              <a:t>caridade</a:t>
            </a:r>
            <a:r>
              <a:rPr lang="en-US" b="1" dirty="0"/>
              <a:t>, </a:t>
            </a:r>
            <a:r>
              <a:rPr lang="en-US" b="1" dirty="0" err="1"/>
              <a:t>é</a:t>
            </a:r>
            <a:r>
              <a:rPr lang="en-US" b="1" dirty="0"/>
              <a:t> </a:t>
            </a:r>
            <a:r>
              <a:rPr lang="en-US" b="1" dirty="0" err="1"/>
              <a:t>compreensão</a:t>
            </a:r>
            <a:r>
              <a:rPr lang="en-US" b="1" dirty="0"/>
              <a:t> do </a:t>
            </a:r>
            <a:r>
              <a:rPr lang="en-US" b="1" dirty="0" err="1"/>
              <a:t>dever</a:t>
            </a:r>
            <a:r>
              <a:rPr lang="en-US" b="1" dirty="0" smtClean="0"/>
              <a:t>. </a:t>
            </a: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/>
              <a:t>muito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vocês</a:t>
            </a:r>
            <a:r>
              <a:rPr lang="en-US" b="1" dirty="0"/>
              <a:t> </a:t>
            </a:r>
            <a:r>
              <a:rPr lang="en-US" b="1" dirty="0" err="1"/>
              <a:t>amem</a:t>
            </a:r>
            <a:r>
              <a:rPr lang="en-US" b="1" dirty="0"/>
              <a:t> </a:t>
            </a:r>
            <a:r>
              <a:rPr lang="en-US" b="1" dirty="0" smtClean="0"/>
              <a:t>a </a:t>
            </a:r>
            <a:r>
              <a:rPr lang="en-US" b="1" dirty="0" err="1" smtClean="0"/>
              <a:t>alguma</a:t>
            </a:r>
            <a:r>
              <a:rPr lang="en-US" b="1" dirty="0" smtClean="0"/>
              <a:t> </a:t>
            </a:r>
            <a:r>
              <a:rPr lang="en-US" b="1" dirty="0" err="1"/>
              <a:t>entidade</a:t>
            </a:r>
            <a:r>
              <a:rPr lang="en-US" b="1" dirty="0"/>
              <a:t> </a:t>
            </a:r>
            <a:r>
              <a:rPr lang="en-US" b="1" dirty="0" err="1"/>
              <a:t>ociosa</a:t>
            </a:r>
            <a:r>
              <a:rPr lang="en-US" b="1" dirty="0"/>
              <a:t> </a:t>
            </a:r>
            <a:r>
              <a:rPr lang="en-US" b="1" dirty="0" err="1"/>
              <a:t>ou</a:t>
            </a:r>
            <a:r>
              <a:rPr lang="en-US" b="1" dirty="0"/>
              <a:t> </a:t>
            </a:r>
            <a:r>
              <a:rPr lang="en-US" b="1" dirty="0" err="1"/>
              <a:t>irônica</a:t>
            </a:r>
            <a:r>
              <a:rPr lang="en-US" b="1" dirty="0"/>
              <a:t>, </a:t>
            </a:r>
            <a:r>
              <a:rPr lang="en-US" b="1" dirty="0" err="1"/>
              <a:t>não</a:t>
            </a:r>
            <a:r>
              <a:rPr lang="en-US" b="1" dirty="0"/>
              <a:t> </a:t>
            </a:r>
            <a:r>
              <a:rPr lang="en-US" b="1" dirty="0" err="1"/>
              <a:t>facilitem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abusos</a:t>
            </a:r>
            <a:r>
              <a:rPr lang="en-US" b="1" dirty="0"/>
              <a:t> </a:t>
            </a:r>
            <a:r>
              <a:rPr lang="en-US" b="1" dirty="0" err="1"/>
              <a:t>dela</a:t>
            </a:r>
            <a:r>
              <a:rPr lang="en-US" b="1" dirty="0"/>
              <a:t>. </a:t>
            </a:r>
            <a:r>
              <a:rPr lang="en-US" b="1" dirty="0" err="1"/>
              <a:t>Ajudem-na</a:t>
            </a:r>
            <a:r>
              <a:rPr lang="en-US" b="1" dirty="0"/>
              <a:t> de</a:t>
            </a:r>
          </a:p>
          <a:p>
            <a:r>
              <a:rPr lang="en-US" b="1" dirty="0" err="1"/>
              <a:t>maneira</a:t>
            </a:r>
            <a:r>
              <a:rPr lang="en-US" b="1" dirty="0"/>
              <a:t> individual, </a:t>
            </a:r>
            <a:r>
              <a:rPr lang="en-US" b="1" dirty="0" err="1"/>
              <a:t>quando</a:t>
            </a:r>
            <a:r>
              <a:rPr lang="en-US" b="1" dirty="0"/>
              <a:t> </a:t>
            </a:r>
            <a:r>
              <a:rPr lang="en-US" b="1" dirty="0" err="1"/>
              <a:t>disponham</a:t>
            </a:r>
            <a:r>
              <a:rPr lang="en-US" b="1" dirty="0"/>
              <a:t> de tempo e </a:t>
            </a:r>
            <a:r>
              <a:rPr lang="en-US" b="1" dirty="0" err="1"/>
              <a:t>possibilidades</a:t>
            </a:r>
            <a:r>
              <a:rPr lang="en-US" b="1" dirty="0"/>
              <a:t> </a:t>
            </a:r>
            <a:r>
              <a:rPr lang="en-US" b="1" dirty="0" err="1"/>
              <a:t>para</a:t>
            </a:r>
            <a:r>
              <a:rPr lang="en-US" b="1" dirty="0"/>
              <a:t> </a:t>
            </a:r>
            <a:r>
              <a:rPr lang="en-US" b="1" dirty="0" err="1" smtClean="0"/>
              <a:t>isso</a:t>
            </a:r>
            <a:r>
              <a:rPr lang="en-US" b="1" dirty="0" smtClean="0"/>
              <a:t>. </a:t>
            </a:r>
            <a:r>
              <a:rPr lang="en-US" b="1" dirty="0" err="1" smtClean="0"/>
              <a:t>Não</a:t>
            </a:r>
            <a:r>
              <a:rPr lang="en-US" b="1" dirty="0" smtClean="0"/>
              <a:t> </a:t>
            </a:r>
            <a:r>
              <a:rPr lang="en-US" b="1" dirty="0" err="1"/>
              <a:t>arrastem</a:t>
            </a:r>
            <a:r>
              <a:rPr lang="en-US" b="1" dirty="0"/>
              <a:t> o </a:t>
            </a:r>
            <a:r>
              <a:rPr lang="en-US" b="1" dirty="0" err="1"/>
              <a:t>grupo</a:t>
            </a:r>
            <a:r>
              <a:rPr lang="en-US" b="1" dirty="0"/>
              <a:t> a </a:t>
            </a:r>
            <a:r>
              <a:rPr lang="en-US" b="1" dirty="0" err="1"/>
              <a:t>dificuldades</a:t>
            </a:r>
            <a:r>
              <a:rPr lang="en-US" b="1" dirty="0" smtClean="0"/>
              <a:t>. </a:t>
            </a:r>
            <a:r>
              <a:rPr lang="en-US" b="1" dirty="0"/>
              <a:t>Vieira e o </a:t>
            </a:r>
            <a:r>
              <a:rPr lang="en-US" b="1" dirty="0" err="1"/>
              <a:t>colega</a:t>
            </a:r>
            <a:r>
              <a:rPr lang="en-US" b="1" dirty="0"/>
              <a:t> </a:t>
            </a:r>
            <a:r>
              <a:rPr lang="en-US" b="1" dirty="0" err="1"/>
              <a:t>fizeram</a:t>
            </a:r>
            <a:r>
              <a:rPr lang="en-US" b="1" dirty="0"/>
              <a:t>-se </a:t>
            </a:r>
            <a:r>
              <a:rPr lang="en-US" b="1" dirty="0" err="1"/>
              <a:t>palidíssimos</a:t>
            </a:r>
            <a:r>
              <a:rPr lang="en-US" b="1" dirty="0"/>
              <a:t>, </a:t>
            </a:r>
            <a:r>
              <a:rPr lang="en-US" b="1" dirty="0" err="1"/>
              <a:t>não</a:t>
            </a:r>
            <a:r>
              <a:rPr lang="en-US" b="1" dirty="0"/>
              <a:t> </a:t>
            </a:r>
            <a:r>
              <a:rPr lang="en-US" b="1" dirty="0" err="1"/>
              <a:t>respondendo</a:t>
            </a:r>
            <a:r>
              <a:rPr lang="en-US" b="1" dirty="0"/>
              <a:t> </a:t>
            </a:r>
            <a:r>
              <a:rPr lang="en-US" b="1" dirty="0" err="1"/>
              <a:t>palavra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882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0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"/>
          <a:stretch>
            <a:fillRect/>
          </a:stretch>
        </p:blipFill>
        <p:spPr bwMode="auto">
          <a:xfrm>
            <a:off x="21980" y="1648217"/>
            <a:ext cx="9122020" cy="5209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5" name="Text Box 3"/>
          <p:cNvSpPr txBox="1">
            <a:spLocks noChangeArrowheads="1"/>
          </p:cNvSpPr>
          <p:nvPr/>
        </p:nvSpPr>
        <p:spPr bwMode="auto">
          <a:xfrm>
            <a:off x="8440616" y="6381751"/>
            <a:ext cx="6335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pt-BR" sz="2000">
                <a:solidFill>
                  <a:srgbClr val="FFFFFF"/>
                </a:solidFill>
              </a:rPr>
              <a:t>38.1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150288"/>
            <a:ext cx="590518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err="1">
                <a:latin typeface="Baskerville"/>
                <a:cs typeface="Baskerville"/>
              </a:rPr>
              <a:t>Capítulo</a:t>
            </a:r>
            <a:r>
              <a:rPr lang="en-US" sz="2800" b="1" i="1" dirty="0">
                <a:latin typeface="Baskerville"/>
                <a:cs typeface="Baskerville"/>
              </a:rPr>
              <a:t> 39 - </a:t>
            </a:r>
            <a:r>
              <a:rPr lang="en-US" sz="2800" b="1" i="1" dirty="0" err="1">
                <a:latin typeface="Baskerville"/>
                <a:cs typeface="Baskerville"/>
              </a:rPr>
              <a:t>Trabalho</a:t>
            </a:r>
            <a:r>
              <a:rPr lang="en-US" sz="2800" b="1" i="1" dirty="0">
                <a:latin typeface="Baskerville"/>
                <a:cs typeface="Baskerville"/>
              </a:rPr>
              <a:t> </a:t>
            </a:r>
            <a:r>
              <a:rPr lang="en-US" sz="2800" b="1" i="1" dirty="0" err="1">
                <a:latin typeface="Baskerville"/>
                <a:cs typeface="Baskerville"/>
              </a:rPr>
              <a:t>incessante</a:t>
            </a:r>
            <a:endParaRPr lang="en-US" sz="2800" b="1" i="1" dirty="0">
              <a:latin typeface="Baskerville"/>
              <a:cs typeface="Baskerville"/>
            </a:endParaRPr>
          </a:p>
          <a:p>
            <a:endParaRPr lang="en-US" sz="2800" b="1" i="1" dirty="0">
              <a:latin typeface="Baskerville"/>
              <a:cs typeface="Baskerville"/>
            </a:endParaRPr>
          </a:p>
        </p:txBody>
      </p:sp>
      <p:pic>
        <p:nvPicPr>
          <p:cNvPr id="6" name="Picture 3" descr="03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7" r="50247"/>
          <a:stretch>
            <a:fillRect/>
          </a:stretch>
        </p:blipFill>
        <p:spPr bwMode="auto">
          <a:xfrm>
            <a:off x="-94581" y="1472587"/>
            <a:ext cx="3567425" cy="563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03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2" t="2266" r="-478" b="1768"/>
          <a:stretch>
            <a:fillRect/>
          </a:stretch>
        </p:blipFill>
        <p:spPr bwMode="auto">
          <a:xfrm>
            <a:off x="5089525" y="1344612"/>
            <a:ext cx="4054475" cy="551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4056251"/>
            <a:ext cx="9144000" cy="2862323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dirty="0"/>
              <a:t>— </a:t>
            </a:r>
            <a:r>
              <a:rPr lang="en-US" dirty="0" err="1"/>
              <a:t>Infelizmente</a:t>
            </a:r>
            <a:r>
              <a:rPr lang="en-US" dirty="0"/>
              <a:t>, </a:t>
            </a:r>
            <a:r>
              <a:rPr lang="en-US" dirty="0" err="1"/>
              <a:t>Hildegardo</a:t>
            </a:r>
            <a:r>
              <a:rPr lang="en-US" dirty="0"/>
              <a:t> 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temos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parentes</a:t>
            </a:r>
            <a:r>
              <a:rPr lang="en-US" dirty="0"/>
              <a:t> </a:t>
            </a:r>
            <a:r>
              <a:rPr lang="en-US" dirty="0" err="1"/>
              <a:t>desencarnados</a:t>
            </a:r>
            <a:r>
              <a:rPr lang="en-US" dirty="0"/>
              <a:t> </a:t>
            </a:r>
            <a:r>
              <a:rPr lang="en-US" dirty="0" err="1" smtClean="0"/>
              <a:t>em</a:t>
            </a:r>
            <a:r>
              <a:rPr lang="en-US" dirty="0"/>
              <a:t> </a:t>
            </a:r>
            <a:r>
              <a:rPr lang="en-US" dirty="0" err="1" smtClean="0"/>
              <a:t>dolorosas</a:t>
            </a:r>
            <a:r>
              <a:rPr lang="en-US" dirty="0" smtClean="0"/>
              <a:t> </a:t>
            </a:r>
            <a:r>
              <a:rPr lang="en-US" dirty="0" err="1"/>
              <a:t>condições</a:t>
            </a:r>
            <a:r>
              <a:rPr lang="en-US" dirty="0"/>
              <a:t> </a:t>
            </a:r>
            <a:r>
              <a:rPr lang="en-US" dirty="0" err="1"/>
              <a:t>espirituais</a:t>
            </a:r>
            <a:r>
              <a:rPr lang="en-US" dirty="0"/>
              <a:t>. Na </a:t>
            </a:r>
            <a:r>
              <a:rPr lang="en-US" dirty="0" err="1"/>
              <a:t>reunião</a:t>
            </a:r>
            <a:r>
              <a:rPr lang="en-US" dirty="0"/>
              <a:t> </a:t>
            </a:r>
            <a:r>
              <a:rPr lang="en-US" dirty="0" err="1"/>
              <a:t>passada</a:t>
            </a:r>
            <a:r>
              <a:rPr lang="en-US" dirty="0"/>
              <a:t>, </a:t>
            </a:r>
            <a:r>
              <a:rPr lang="en-US" dirty="0" err="1"/>
              <a:t>trouxemos</a:t>
            </a:r>
            <a:r>
              <a:rPr lang="en-US" dirty="0"/>
              <a:t> </a:t>
            </a:r>
            <a:r>
              <a:rPr lang="en-US" dirty="0" err="1"/>
              <a:t>meu</a:t>
            </a:r>
            <a:r>
              <a:rPr lang="en-US" dirty="0"/>
              <a:t> </a:t>
            </a:r>
            <a:r>
              <a:rPr lang="en-US" dirty="0" err="1"/>
              <a:t>tio</a:t>
            </a:r>
            <a:r>
              <a:rPr lang="en-US" dirty="0"/>
              <a:t> </a:t>
            </a:r>
            <a:r>
              <a:rPr lang="en-US" dirty="0" err="1" smtClean="0"/>
              <a:t>Hilário</a:t>
            </a:r>
            <a:r>
              <a:rPr lang="en-US" dirty="0"/>
              <a:t> </a:t>
            </a:r>
            <a:r>
              <a:rPr lang="en-US" dirty="0" smtClean="0"/>
              <a:t>e </a:t>
            </a:r>
            <a:r>
              <a:rPr lang="en-US" dirty="0"/>
              <a:t>o primo Carlos, </a:t>
            </a:r>
            <a:r>
              <a:rPr lang="en-US" dirty="0" err="1"/>
              <a:t>embora</a:t>
            </a:r>
            <a:r>
              <a:rPr lang="en-US" dirty="0"/>
              <a:t> </a:t>
            </a:r>
            <a:r>
              <a:rPr lang="en-US" dirty="0" err="1"/>
              <a:t>soubéssemos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ambos </a:t>
            </a:r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 smtClean="0"/>
              <a:t>encontram</a:t>
            </a:r>
            <a:r>
              <a:rPr lang="en-US" dirty="0"/>
              <a:t> </a:t>
            </a:r>
            <a:r>
              <a:rPr lang="en-US" dirty="0" err="1" smtClean="0"/>
              <a:t>preparados</a:t>
            </a:r>
            <a:r>
              <a:rPr lang="en-US" dirty="0" smtClean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reflexões</a:t>
            </a:r>
            <a:r>
              <a:rPr lang="en-US" dirty="0"/>
              <a:t> </a:t>
            </a:r>
            <a:r>
              <a:rPr lang="en-US" dirty="0" err="1"/>
              <a:t>sérias</a:t>
            </a:r>
            <a:r>
              <a:rPr lang="en-US" dirty="0"/>
              <a:t>,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desrespeito</a:t>
            </a:r>
            <a:r>
              <a:rPr lang="en-US" dirty="0"/>
              <a:t> </a:t>
            </a:r>
            <a:r>
              <a:rPr lang="en-US" dirty="0" err="1"/>
              <a:t>às</a:t>
            </a:r>
            <a:r>
              <a:rPr lang="en-US" dirty="0"/>
              <a:t> leis </a:t>
            </a:r>
            <a:r>
              <a:rPr lang="en-US" dirty="0" err="1"/>
              <a:t>divinas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smtClean="0"/>
              <a:t>se </a:t>
            </a:r>
            <a:r>
              <a:rPr lang="en-US" dirty="0" err="1" smtClean="0"/>
              <a:t>movimentam</a:t>
            </a:r>
            <a:r>
              <a:rPr lang="en-US" dirty="0"/>
              <a:t>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ambientes</a:t>
            </a:r>
            <a:r>
              <a:rPr lang="en-US" dirty="0"/>
              <a:t> </a:t>
            </a:r>
            <a:r>
              <a:rPr lang="en-US" dirty="0" err="1"/>
              <a:t>inferiores</a:t>
            </a:r>
            <a:r>
              <a:rPr lang="en-US" dirty="0"/>
              <a:t>. </a:t>
            </a:r>
            <a:r>
              <a:rPr lang="en-US" dirty="0" err="1"/>
              <a:t>Manifestaram</a:t>
            </a:r>
            <a:r>
              <a:rPr lang="en-US" dirty="0"/>
              <a:t>-se ambos</a:t>
            </a:r>
            <a:r>
              <a:rPr lang="en-US" dirty="0" smtClean="0"/>
              <a:t>, </a:t>
            </a:r>
            <a:r>
              <a:rPr lang="en-US" dirty="0"/>
              <a:t>m</a:t>
            </a:r>
            <a:r>
              <a:rPr lang="en-US" dirty="0" smtClean="0"/>
              <a:t>as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meio</a:t>
            </a:r>
            <a:r>
              <a:rPr lang="en-US" dirty="0"/>
              <a:t> dos </a:t>
            </a:r>
            <a:r>
              <a:rPr lang="en-US" dirty="0" err="1"/>
              <a:t>estudos</a:t>
            </a:r>
            <a:r>
              <a:rPr lang="en-US" dirty="0"/>
              <a:t> </a:t>
            </a:r>
            <a:r>
              <a:rPr lang="en-US" dirty="0" err="1"/>
              <a:t>evangélicos</a:t>
            </a:r>
            <a:r>
              <a:rPr lang="en-US" dirty="0" smtClean="0"/>
              <a:t>, </a:t>
            </a:r>
            <a:r>
              <a:rPr lang="en-US" dirty="0" err="1" smtClean="0"/>
              <a:t>tentaram</a:t>
            </a:r>
            <a:r>
              <a:rPr lang="en-US" dirty="0" smtClean="0"/>
              <a:t> </a:t>
            </a:r>
            <a:r>
              <a:rPr lang="en-US" dirty="0" err="1"/>
              <a:t>assaltar</a:t>
            </a:r>
            <a:r>
              <a:rPr lang="en-US" dirty="0"/>
              <a:t> as </a:t>
            </a:r>
            <a:r>
              <a:rPr lang="en-US" dirty="0" err="1"/>
              <a:t>faculdades</a:t>
            </a:r>
            <a:r>
              <a:rPr lang="en-US" dirty="0"/>
              <a:t> </a:t>
            </a:r>
            <a:r>
              <a:rPr lang="en-US" dirty="0" err="1"/>
              <a:t>mediúnicas</a:t>
            </a:r>
            <a:r>
              <a:rPr lang="en-US" dirty="0"/>
              <a:t> da </a:t>
            </a:r>
            <a:r>
              <a:rPr lang="en-US" dirty="0" err="1"/>
              <a:t>irmã</a:t>
            </a:r>
            <a:r>
              <a:rPr lang="en-US" dirty="0"/>
              <a:t> Isabel, </a:t>
            </a:r>
            <a:r>
              <a:rPr lang="en-US" dirty="0" err="1" smtClean="0"/>
              <a:t>para</a:t>
            </a:r>
            <a:r>
              <a:rPr lang="en-US" dirty="0"/>
              <a:t> </a:t>
            </a:r>
            <a:r>
              <a:rPr lang="en-US" dirty="0" err="1" smtClean="0"/>
              <a:t>transmissão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mensagem</a:t>
            </a:r>
            <a:r>
              <a:rPr lang="en-US" dirty="0"/>
              <a:t> de </a:t>
            </a:r>
            <a:r>
              <a:rPr lang="en-US" dirty="0" err="1"/>
              <a:t>teor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edificante</a:t>
            </a:r>
            <a:r>
              <a:rPr lang="en-US" dirty="0"/>
              <a:t>. </a:t>
            </a:r>
            <a:r>
              <a:rPr lang="en-US" dirty="0" err="1"/>
              <a:t>Sentindo-nos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vigilância</a:t>
            </a:r>
            <a:r>
              <a:rPr lang="en-US" dirty="0" smtClean="0"/>
              <a:t> </a:t>
            </a:r>
            <a:r>
              <a:rPr lang="en-US" dirty="0"/>
              <a:t>e </a:t>
            </a:r>
            <a:r>
              <a:rPr lang="en-US" dirty="0" err="1"/>
              <a:t>surpreendidos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cooperadores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santificada</a:t>
            </a:r>
            <a:r>
              <a:rPr lang="en-US" dirty="0"/>
              <a:t> </a:t>
            </a:r>
            <a:r>
              <a:rPr lang="en-US" dirty="0" err="1"/>
              <a:t>oficina</a:t>
            </a:r>
            <a:r>
              <a:rPr lang="en-US" dirty="0" smtClean="0"/>
              <a:t>, </a:t>
            </a:r>
            <a:r>
              <a:rPr lang="en-US" dirty="0" err="1" smtClean="0"/>
              <a:t>revoltaram</a:t>
            </a:r>
            <a:r>
              <a:rPr lang="en-US" dirty="0"/>
              <a:t>-se, </a:t>
            </a:r>
            <a:r>
              <a:rPr lang="en-US" dirty="0" err="1"/>
              <a:t>estabelecendo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distúrbio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fôssem</a:t>
            </a:r>
            <a:r>
              <a:rPr lang="en-US" dirty="0"/>
              <a:t> as </a:t>
            </a:r>
            <a:r>
              <a:rPr lang="en-US" dirty="0" err="1" smtClean="0"/>
              <a:t>barreiras</a:t>
            </a:r>
            <a:r>
              <a:rPr lang="en-US" dirty="0"/>
              <a:t> </a:t>
            </a:r>
            <a:r>
              <a:rPr lang="en-US" dirty="0" err="1" smtClean="0"/>
              <a:t>magnéticas</a:t>
            </a:r>
            <a:r>
              <a:rPr lang="en-US" dirty="0" smtClean="0"/>
              <a:t> </a:t>
            </a:r>
            <a:r>
              <a:rPr lang="en-US" dirty="0"/>
              <a:t>do </a:t>
            </a:r>
            <a:r>
              <a:rPr lang="en-US" dirty="0" err="1"/>
              <a:t>serviço</a:t>
            </a:r>
            <a:r>
              <a:rPr lang="en-US" dirty="0"/>
              <a:t> de </a:t>
            </a:r>
            <a:r>
              <a:rPr lang="en-US" dirty="0" err="1"/>
              <a:t>guarda</a:t>
            </a:r>
            <a:r>
              <a:rPr lang="en-US" dirty="0"/>
              <a:t>, </a:t>
            </a:r>
            <a:r>
              <a:rPr lang="en-US" dirty="0" err="1"/>
              <a:t>teriam</a:t>
            </a:r>
            <a:r>
              <a:rPr lang="en-US" dirty="0"/>
              <a:t> </a:t>
            </a:r>
            <a:r>
              <a:rPr lang="en-US" dirty="0" err="1"/>
              <a:t>causado</a:t>
            </a:r>
            <a:r>
              <a:rPr lang="en-US" dirty="0"/>
              <a:t> males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sérios</a:t>
            </a:r>
            <a:r>
              <a:rPr lang="en-US" dirty="0"/>
              <a:t>. </a:t>
            </a:r>
            <a:r>
              <a:rPr lang="en-US" dirty="0" err="1"/>
              <a:t>Assim</a:t>
            </a:r>
            <a:r>
              <a:rPr lang="en-US" dirty="0"/>
              <a:t>, </a:t>
            </a:r>
            <a:r>
              <a:rPr lang="en-US" dirty="0" smtClean="0"/>
              <a:t>a </a:t>
            </a:r>
            <a:r>
              <a:rPr lang="en-US" dirty="0" err="1" smtClean="0"/>
              <a:t>reunião</a:t>
            </a:r>
            <a:r>
              <a:rPr lang="en-US" dirty="0" smtClean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frutuosa</a:t>
            </a:r>
            <a:r>
              <a:rPr lang="en-US" dirty="0"/>
              <a:t>, </a:t>
            </a:r>
            <a:r>
              <a:rPr lang="en-US" dirty="0" err="1"/>
              <a:t>pela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perda</a:t>
            </a:r>
            <a:r>
              <a:rPr lang="en-US" dirty="0"/>
              <a:t> de tempo. </a:t>
            </a:r>
            <a:r>
              <a:rPr lang="en-US" dirty="0" err="1"/>
              <a:t>Ora</a:t>
            </a:r>
            <a:r>
              <a:rPr lang="en-US" dirty="0"/>
              <a:t>, </a:t>
            </a:r>
            <a:r>
              <a:rPr lang="en-US" dirty="0" err="1"/>
              <a:t>naturalmente</a:t>
            </a:r>
            <a:r>
              <a:rPr lang="en-US" dirty="0" smtClean="0"/>
              <a:t>, </a:t>
            </a:r>
            <a:r>
              <a:rPr lang="en-US" dirty="0" err="1" smtClean="0"/>
              <a:t>fomos</a:t>
            </a:r>
            <a:r>
              <a:rPr lang="en-US" dirty="0" smtClean="0"/>
              <a:t> </a:t>
            </a:r>
            <a:r>
              <a:rPr lang="en-US" dirty="0" err="1"/>
              <a:t>responsabilizados</a:t>
            </a:r>
            <a:r>
              <a:rPr lang="en-US" dirty="0"/>
              <a:t>...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34952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39-2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34838"/>
            <a:ext cx="9144000" cy="57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164619"/>
            <a:ext cx="5409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Baskerville"/>
                <a:cs typeface="Baskerville"/>
              </a:rPr>
              <a:t>Capítulo 40 - Rumo ao campo</a:t>
            </a:r>
          </a:p>
        </p:txBody>
      </p:sp>
      <p:sp>
        <p:nvSpPr>
          <p:cNvPr id="4" name="Rectangle 3"/>
          <p:cNvSpPr/>
          <p:nvPr/>
        </p:nvSpPr>
        <p:spPr>
          <a:xfrm>
            <a:off x="324280" y="1754838"/>
            <a:ext cx="8687982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</a:rPr>
              <a:t>Necessitamos</a:t>
            </a:r>
            <a:r>
              <a:rPr lang="en-US" b="1" dirty="0">
                <a:solidFill>
                  <a:srgbClr val="000000"/>
                </a:solidFill>
              </a:rPr>
              <a:t> de </a:t>
            </a:r>
            <a:r>
              <a:rPr lang="en-US" b="1" dirty="0" err="1">
                <a:solidFill>
                  <a:srgbClr val="000000"/>
                </a:solidFill>
              </a:rPr>
              <a:t>algum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descanso</a:t>
            </a:r>
            <a:r>
              <a:rPr lang="en-US" b="1" dirty="0">
                <a:solidFill>
                  <a:srgbClr val="000000"/>
                </a:solidFill>
              </a:rPr>
              <a:t>. </a:t>
            </a:r>
            <a:r>
              <a:rPr lang="en-US" b="1" dirty="0" err="1">
                <a:solidFill>
                  <a:srgbClr val="000000"/>
                </a:solidFill>
              </a:rPr>
              <a:t>Voltaremos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ao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crepúsculo</a:t>
            </a:r>
            <a:r>
              <a:rPr lang="en-US" b="1" dirty="0" smtClean="0">
                <a:solidFill>
                  <a:srgbClr val="000000"/>
                </a:solidFill>
              </a:rPr>
              <a:t>.</a:t>
            </a:r>
          </a:p>
          <a:p>
            <a:r>
              <a:rPr lang="en-US" b="1" dirty="0" err="1">
                <a:solidFill>
                  <a:srgbClr val="000000"/>
                </a:solidFill>
              </a:rPr>
              <a:t>Aonde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iríamos</a:t>
            </a:r>
            <a:r>
              <a:rPr lang="en-US" b="1" dirty="0" smtClean="0">
                <a:solidFill>
                  <a:srgbClr val="000000"/>
                </a:solidFill>
              </a:rPr>
              <a:t>?</a:t>
            </a:r>
          </a:p>
          <a:p>
            <a:r>
              <a:rPr lang="en-US" b="1" dirty="0">
                <a:solidFill>
                  <a:srgbClr val="000000"/>
                </a:solidFill>
              </a:rPr>
              <a:t>—</a:t>
            </a:r>
            <a:r>
              <a:rPr lang="en-US" b="1" dirty="0" err="1">
                <a:solidFill>
                  <a:srgbClr val="000000"/>
                </a:solidFill>
              </a:rPr>
              <a:t>Vamos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ao</a:t>
            </a:r>
            <a:r>
              <a:rPr lang="en-US" b="1" dirty="0">
                <a:solidFill>
                  <a:srgbClr val="000000"/>
                </a:solidFill>
              </a:rPr>
              <a:t> campo</a:t>
            </a:r>
            <a:r>
              <a:rPr lang="en-US" b="1" dirty="0" smtClean="0">
                <a:solidFill>
                  <a:srgbClr val="000000"/>
                </a:solidFill>
              </a:rPr>
              <a:t>.</a:t>
            </a:r>
          </a:p>
          <a:p>
            <a:r>
              <a:rPr lang="en-US" b="1" dirty="0" err="1">
                <a:solidFill>
                  <a:srgbClr val="000000"/>
                </a:solidFill>
              </a:rPr>
              <a:t>Notei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que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movimentava</a:t>
            </a:r>
            <a:r>
              <a:rPr lang="en-US" b="1" dirty="0">
                <a:solidFill>
                  <a:srgbClr val="000000"/>
                </a:solidFill>
              </a:rPr>
              <a:t> agora </a:t>
            </a:r>
            <a:r>
              <a:rPr lang="en-US" b="1" dirty="0" err="1">
                <a:solidFill>
                  <a:srgbClr val="000000"/>
                </a:solidFill>
              </a:rPr>
              <a:t>minhas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faculdades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volitantes</a:t>
            </a:r>
            <a:r>
              <a:rPr lang="en-US" b="1" dirty="0">
                <a:solidFill>
                  <a:srgbClr val="000000"/>
                </a:solidFill>
              </a:rPr>
              <a:t> com </a:t>
            </a:r>
            <a:r>
              <a:rPr lang="en-US" b="1" dirty="0" err="1" smtClean="0">
                <a:solidFill>
                  <a:srgbClr val="000000"/>
                </a:solidFill>
              </a:rPr>
              <a:t>facilidade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crescente</a:t>
            </a:r>
            <a:r>
              <a:rPr lang="en-US" b="1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4099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39-2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4838"/>
            <a:ext cx="9144000" cy="57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164619"/>
            <a:ext cx="5409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Baskerville"/>
                <a:cs typeface="Baskerville"/>
              </a:rPr>
              <a:t>Capítulo 40 - Rumo ao campo</a:t>
            </a:r>
          </a:p>
        </p:txBody>
      </p:sp>
      <p:pic>
        <p:nvPicPr>
          <p:cNvPr id="4" name="Picture 6" descr="03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9" y="2064723"/>
            <a:ext cx="1874838" cy="245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34559" y="1609538"/>
            <a:ext cx="4572000" cy="1477328"/>
          </a:xfrm>
          <a:prstGeom prst="rect">
            <a:avLst/>
          </a:prstGeom>
          <a:solidFill>
            <a:srgbClr val="F2F2F2"/>
          </a:solidFill>
          <a:ln>
            <a:solidFill>
              <a:srgbClr val="4472C4"/>
            </a:solidFill>
          </a:ln>
        </p:spPr>
        <p:txBody>
          <a:bodyPr>
            <a:spAutoFit/>
          </a:bodyPr>
          <a:lstStyle/>
          <a:p>
            <a:r>
              <a:rPr lang="en-US" b="1" dirty="0" err="1"/>
              <a:t>Dantes</a:t>
            </a:r>
            <a:r>
              <a:rPr lang="en-US" b="1" dirty="0"/>
              <a:t>, via </a:t>
            </a:r>
            <a:r>
              <a:rPr lang="en-US" b="1" dirty="0" err="1" smtClean="0"/>
              <a:t>somente</a:t>
            </a:r>
            <a:r>
              <a:rPr lang="en-US" b="1" dirty="0" smtClean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homens</a:t>
            </a:r>
            <a:r>
              <a:rPr lang="en-US" b="1" dirty="0"/>
              <a:t>, </a:t>
            </a:r>
            <a:r>
              <a:rPr lang="en-US" b="1" dirty="0" err="1"/>
              <a:t>os</a:t>
            </a:r>
            <a:endParaRPr lang="en-US" b="1" dirty="0"/>
          </a:p>
          <a:p>
            <a:r>
              <a:rPr lang="en-US" b="1" dirty="0" err="1"/>
              <a:t>animais</a:t>
            </a:r>
            <a:r>
              <a:rPr lang="en-US" b="1" dirty="0"/>
              <a:t>, </a:t>
            </a:r>
            <a:r>
              <a:rPr lang="en-US" b="1" dirty="0" err="1"/>
              <a:t>veículos</a:t>
            </a:r>
            <a:r>
              <a:rPr lang="en-US" b="1" dirty="0"/>
              <a:t> e </a:t>
            </a:r>
            <a:r>
              <a:rPr lang="en-US" b="1" dirty="0" err="1"/>
              <a:t>edifícios</a:t>
            </a:r>
            <a:r>
              <a:rPr lang="en-US" b="1" dirty="0"/>
              <a:t> </a:t>
            </a:r>
            <a:r>
              <a:rPr lang="en-US" b="1" dirty="0" err="1"/>
              <a:t>chumbados</a:t>
            </a:r>
            <a:r>
              <a:rPr lang="en-US" b="1" dirty="0"/>
              <a:t> </a:t>
            </a:r>
            <a:r>
              <a:rPr lang="en-US" b="1" dirty="0" err="1"/>
              <a:t>ao</a:t>
            </a:r>
            <a:r>
              <a:rPr lang="en-US" b="1" dirty="0"/>
              <a:t> solo. Agora, a </a:t>
            </a:r>
            <a:r>
              <a:rPr lang="en-US" b="1" dirty="0" err="1"/>
              <a:t>visão</a:t>
            </a:r>
            <a:r>
              <a:rPr lang="en-US" b="1" dirty="0"/>
              <a:t> </a:t>
            </a:r>
            <a:r>
              <a:rPr lang="en-US" b="1" dirty="0" err="1"/>
              <a:t>dilatava</a:t>
            </a:r>
            <a:r>
              <a:rPr lang="en-US" b="1" dirty="0"/>
              <a:t>-se.</a:t>
            </a:r>
          </a:p>
          <a:p>
            <a:r>
              <a:rPr lang="en-US" b="1" dirty="0" err="1"/>
              <a:t>Reconhecia</a:t>
            </a:r>
            <a:r>
              <a:rPr lang="en-US" b="1" dirty="0"/>
              <a:t>, de </a:t>
            </a:r>
            <a:r>
              <a:rPr lang="en-US" b="1" dirty="0" err="1"/>
              <a:t>longe</a:t>
            </a:r>
            <a:r>
              <a:rPr lang="en-US" b="1" dirty="0"/>
              <a:t>, o peso </a:t>
            </a:r>
            <a:r>
              <a:rPr lang="en-US" b="1" dirty="0" err="1"/>
              <a:t>considerável</a:t>
            </a:r>
            <a:r>
              <a:rPr lang="en-US" b="1" dirty="0"/>
              <a:t> do </a:t>
            </a:r>
            <a:r>
              <a:rPr lang="en-US" b="1" dirty="0" err="1"/>
              <a:t>ar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se </a:t>
            </a:r>
            <a:r>
              <a:rPr lang="en-US" b="1" dirty="0" err="1"/>
              <a:t>agarrava</a:t>
            </a:r>
            <a:r>
              <a:rPr lang="en-US" b="1" dirty="0"/>
              <a:t> </a:t>
            </a:r>
            <a:r>
              <a:rPr lang="en-US" b="1" dirty="0" err="1"/>
              <a:t>à</a:t>
            </a:r>
            <a:r>
              <a:rPr lang="en-US" b="1" dirty="0"/>
              <a:t> </a:t>
            </a:r>
            <a:r>
              <a:rPr lang="en-US" b="1" dirty="0" err="1" smtClean="0"/>
              <a:t>superfície</a:t>
            </a:r>
            <a:r>
              <a:rPr lang="en-US" b="1" dirty="0" smtClean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7827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39-2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4838"/>
            <a:ext cx="9144000" cy="57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164619"/>
            <a:ext cx="5409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Baskerville"/>
                <a:cs typeface="Baskerville"/>
              </a:rPr>
              <a:t>Capítulo 40 - Rumo ao campo</a:t>
            </a:r>
          </a:p>
        </p:txBody>
      </p:sp>
      <p:pic>
        <p:nvPicPr>
          <p:cNvPr id="4" name="Picture 6" descr="03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9" y="2064723"/>
            <a:ext cx="1874838" cy="245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039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7" y="3735388"/>
            <a:ext cx="5815013" cy="312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245465" y="1687288"/>
            <a:ext cx="6780308" cy="1477328"/>
          </a:xfrm>
          <a:prstGeom prst="rect">
            <a:avLst/>
          </a:prstGeom>
          <a:solidFill>
            <a:srgbClr val="F2F2F2"/>
          </a:solidFill>
          <a:ln>
            <a:solidFill>
              <a:srgbClr val="4472C4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—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vendo</a:t>
            </a:r>
            <a:r>
              <a:rPr lang="en-US" dirty="0"/>
              <a:t> </a:t>
            </a:r>
            <a:r>
              <a:rPr lang="en-US" dirty="0" err="1"/>
              <a:t>aquelas</a:t>
            </a:r>
            <a:r>
              <a:rPr lang="en-US" dirty="0"/>
              <a:t> </a:t>
            </a:r>
            <a:r>
              <a:rPr lang="en-US" dirty="0" err="1"/>
              <a:t>manchas</a:t>
            </a:r>
            <a:r>
              <a:rPr lang="en-US" dirty="0"/>
              <a:t> </a:t>
            </a:r>
            <a:r>
              <a:rPr lang="en-US" dirty="0" err="1"/>
              <a:t>escuras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via </a:t>
            </a:r>
            <a:r>
              <a:rPr lang="en-US" dirty="0" err="1"/>
              <a:t>pública</a:t>
            </a:r>
            <a:r>
              <a:rPr lang="en-US" dirty="0" smtClean="0"/>
              <a:t>? </a:t>
            </a:r>
            <a:r>
              <a:rPr lang="en-US" dirty="0"/>
              <a:t>—São </a:t>
            </a:r>
            <a:r>
              <a:rPr lang="en-US" dirty="0" err="1"/>
              <a:t>nuvens</a:t>
            </a:r>
            <a:r>
              <a:rPr lang="en-US" dirty="0"/>
              <a:t> de </a:t>
            </a:r>
            <a:r>
              <a:rPr lang="en-US" dirty="0" err="1"/>
              <a:t>bactérias</a:t>
            </a:r>
            <a:r>
              <a:rPr lang="en-US" dirty="0"/>
              <a:t> </a:t>
            </a:r>
            <a:r>
              <a:rPr lang="en-US" dirty="0" err="1"/>
              <a:t>variadas</a:t>
            </a:r>
            <a:r>
              <a:rPr lang="en-US" dirty="0"/>
              <a:t>. </a:t>
            </a:r>
            <a:r>
              <a:rPr lang="en-US" dirty="0" err="1"/>
              <a:t>Flutuam</a:t>
            </a:r>
            <a:r>
              <a:rPr lang="en-US" dirty="0"/>
              <a:t> </a:t>
            </a:r>
            <a:r>
              <a:rPr lang="en-US" dirty="0" err="1"/>
              <a:t>quase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, </a:t>
            </a:r>
            <a:r>
              <a:rPr lang="en-US" dirty="0" err="1" smtClean="0"/>
              <a:t>em</a:t>
            </a:r>
            <a:r>
              <a:rPr lang="en-US" dirty="0"/>
              <a:t> </a:t>
            </a:r>
            <a:r>
              <a:rPr lang="en-US" dirty="0" err="1" smtClean="0"/>
              <a:t>grupos</a:t>
            </a:r>
            <a:r>
              <a:rPr lang="en-US" dirty="0" smtClean="0"/>
              <a:t> </a:t>
            </a:r>
            <a:r>
              <a:rPr lang="en-US" dirty="0" err="1"/>
              <a:t>compactos</a:t>
            </a:r>
            <a:r>
              <a:rPr lang="en-US" dirty="0"/>
              <a:t>, </a:t>
            </a:r>
            <a:r>
              <a:rPr lang="en-US" dirty="0" err="1"/>
              <a:t>obedecendo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princípio</a:t>
            </a:r>
            <a:r>
              <a:rPr lang="en-US" dirty="0"/>
              <a:t> das </a:t>
            </a:r>
            <a:r>
              <a:rPr lang="en-US" dirty="0" err="1"/>
              <a:t>afinidades</a:t>
            </a:r>
            <a:r>
              <a:rPr lang="en-US" dirty="0"/>
              <a:t>. </a:t>
            </a:r>
            <a:r>
              <a:rPr lang="en-US" dirty="0" err="1"/>
              <a:t>Reparem</a:t>
            </a:r>
            <a:r>
              <a:rPr lang="en-US" dirty="0"/>
              <a:t> </a:t>
            </a:r>
            <a:r>
              <a:rPr lang="en-US" dirty="0" err="1"/>
              <a:t>aqueles</a:t>
            </a:r>
            <a:endParaRPr lang="en-US" dirty="0"/>
          </a:p>
          <a:p>
            <a:r>
              <a:rPr lang="en-US" dirty="0" err="1"/>
              <a:t>arabescos</a:t>
            </a:r>
            <a:r>
              <a:rPr lang="en-US" dirty="0"/>
              <a:t> de </a:t>
            </a:r>
            <a:r>
              <a:rPr lang="en-US" dirty="0" err="1"/>
              <a:t>sombra</a:t>
            </a:r>
            <a:r>
              <a:rPr lang="en-US" dirty="0"/>
              <a:t>.</a:t>
            </a:r>
            <a:r>
              <a:rPr lang="en-US" dirty="0" smtClean="0"/>
              <a:t>.</a:t>
            </a:r>
            <a:r>
              <a:rPr lang="en-US" dirty="0"/>
              <a:t> São </a:t>
            </a:r>
            <a:r>
              <a:rPr lang="en-US" dirty="0" err="1"/>
              <a:t>zonas</a:t>
            </a:r>
            <a:r>
              <a:rPr lang="en-US" dirty="0"/>
              <a:t> de </a:t>
            </a:r>
            <a:r>
              <a:rPr lang="en-US" dirty="0" err="1"/>
              <a:t>matéria</a:t>
            </a:r>
            <a:r>
              <a:rPr lang="en-US" dirty="0"/>
              <a:t> mental inferior, </a:t>
            </a:r>
            <a:r>
              <a:rPr lang="en-US" dirty="0" err="1"/>
              <a:t>matéria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expelida</a:t>
            </a:r>
            <a:r>
              <a:rPr lang="en-US" dirty="0"/>
              <a:t> </a:t>
            </a:r>
            <a:r>
              <a:rPr lang="en-US" dirty="0" err="1" smtClean="0"/>
              <a:t>incessantemente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/>
              <a:t>certa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de </a:t>
            </a:r>
            <a:r>
              <a:rPr lang="en-US" dirty="0" err="1"/>
              <a:t>pessoas</a:t>
            </a:r>
            <a:r>
              <a:rPr lang="en-US" dirty="0"/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549676"/>
            <a:ext cx="5647864" cy="2308324"/>
          </a:xfrm>
          <a:prstGeom prst="rect">
            <a:avLst/>
          </a:prstGeom>
          <a:solidFill>
            <a:srgbClr val="D9D9D9"/>
          </a:solidFill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—</a:t>
            </a:r>
            <a:r>
              <a:rPr lang="en-US" dirty="0" err="1"/>
              <a:t>Tanto</a:t>
            </a:r>
            <a:r>
              <a:rPr lang="en-US" dirty="0"/>
              <a:t> </a:t>
            </a:r>
            <a:r>
              <a:rPr lang="en-US" dirty="0" err="1"/>
              <a:t>assalta</a:t>
            </a:r>
            <a:r>
              <a:rPr lang="en-US" dirty="0"/>
              <a:t> o </a:t>
            </a:r>
            <a:r>
              <a:rPr lang="en-US" dirty="0" err="1"/>
              <a:t>homem</a:t>
            </a:r>
            <a:r>
              <a:rPr lang="en-US" dirty="0"/>
              <a:t> a </a:t>
            </a:r>
            <a:r>
              <a:rPr lang="en-US" dirty="0" err="1"/>
              <a:t>nuvem</a:t>
            </a:r>
            <a:r>
              <a:rPr lang="en-US" dirty="0"/>
              <a:t> de </a:t>
            </a:r>
            <a:r>
              <a:rPr lang="en-US" dirty="0" err="1"/>
              <a:t>bactérias</a:t>
            </a:r>
            <a:r>
              <a:rPr lang="en-US" dirty="0"/>
              <a:t> </a:t>
            </a:r>
            <a:r>
              <a:rPr lang="en-US" dirty="0" err="1"/>
              <a:t>destruidoras</a:t>
            </a:r>
            <a:r>
              <a:rPr lang="en-US" dirty="0"/>
              <a:t> da </a:t>
            </a:r>
            <a:r>
              <a:rPr lang="en-US" dirty="0" err="1" smtClean="0"/>
              <a:t>vida</a:t>
            </a:r>
            <a:r>
              <a:rPr lang="en-US" dirty="0"/>
              <a:t> </a:t>
            </a:r>
            <a:r>
              <a:rPr lang="en-US" dirty="0" err="1" smtClean="0"/>
              <a:t>física</a:t>
            </a:r>
            <a:r>
              <a:rPr lang="en-US" dirty="0"/>
              <a:t>, </a:t>
            </a:r>
            <a:r>
              <a:rPr lang="en-US" dirty="0" err="1"/>
              <a:t>quanto</a:t>
            </a:r>
            <a:r>
              <a:rPr lang="en-US" dirty="0"/>
              <a:t> as </a:t>
            </a:r>
            <a:r>
              <a:rPr lang="en-US" dirty="0" err="1"/>
              <a:t>formas</a:t>
            </a:r>
            <a:r>
              <a:rPr lang="en-US" dirty="0"/>
              <a:t> </a:t>
            </a:r>
            <a:r>
              <a:rPr lang="en-US" dirty="0" err="1"/>
              <a:t>caprichosas</a:t>
            </a:r>
            <a:r>
              <a:rPr lang="en-US" dirty="0"/>
              <a:t> das </a:t>
            </a:r>
            <a:r>
              <a:rPr lang="en-US" dirty="0" err="1"/>
              <a:t>sombras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ameaçam</a:t>
            </a:r>
            <a:r>
              <a:rPr lang="en-US" dirty="0"/>
              <a:t> o </a:t>
            </a:r>
            <a:r>
              <a:rPr lang="en-US" dirty="0" err="1" smtClean="0"/>
              <a:t>equilíbrio</a:t>
            </a:r>
            <a:r>
              <a:rPr lang="en-US" dirty="0"/>
              <a:t> </a:t>
            </a:r>
            <a:r>
              <a:rPr lang="en-US" dirty="0" smtClean="0"/>
              <a:t>mental</a:t>
            </a:r>
            <a:r>
              <a:rPr lang="en-US" dirty="0"/>
              <a:t>. Como </a:t>
            </a:r>
            <a:r>
              <a:rPr lang="en-US" dirty="0" err="1"/>
              <a:t>vêem</a:t>
            </a:r>
            <a:r>
              <a:rPr lang="en-US" dirty="0"/>
              <a:t>, o “</a:t>
            </a:r>
            <a:r>
              <a:rPr lang="en-US" dirty="0" err="1"/>
              <a:t>orai</a:t>
            </a:r>
            <a:r>
              <a:rPr lang="en-US" dirty="0"/>
              <a:t> e </a:t>
            </a:r>
            <a:r>
              <a:rPr lang="en-US" dirty="0" err="1"/>
              <a:t>vigiai</a:t>
            </a:r>
            <a:r>
              <a:rPr lang="en-US" dirty="0"/>
              <a:t>” do </a:t>
            </a:r>
            <a:r>
              <a:rPr lang="en-US" dirty="0" err="1"/>
              <a:t>Evangelho</a:t>
            </a:r>
            <a:r>
              <a:rPr lang="en-US" dirty="0"/>
              <a:t> tem </a:t>
            </a:r>
            <a:r>
              <a:rPr lang="en-US" dirty="0" err="1"/>
              <a:t>profunda</a:t>
            </a:r>
            <a:r>
              <a:rPr lang="en-US" dirty="0"/>
              <a:t> </a:t>
            </a:r>
            <a:r>
              <a:rPr lang="en-US" dirty="0" err="1" smtClean="0"/>
              <a:t>importância</a:t>
            </a:r>
            <a:r>
              <a:rPr lang="en-US" dirty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situação</a:t>
            </a:r>
            <a:r>
              <a:rPr lang="en-US" dirty="0"/>
              <a:t> e a </a:t>
            </a:r>
            <a:r>
              <a:rPr lang="en-US" dirty="0" err="1"/>
              <a:t>qualquer</a:t>
            </a:r>
            <a:r>
              <a:rPr lang="en-US" dirty="0"/>
              <a:t> tempo. </a:t>
            </a:r>
            <a:r>
              <a:rPr lang="en-US" dirty="0" err="1"/>
              <a:t>Sômente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homens</a:t>
            </a:r>
            <a:r>
              <a:rPr lang="en-US" dirty="0"/>
              <a:t> de </a:t>
            </a:r>
            <a:r>
              <a:rPr lang="en-US" dirty="0" err="1" smtClean="0"/>
              <a:t>mentalidade</a:t>
            </a:r>
            <a:r>
              <a:rPr lang="en-US" dirty="0"/>
              <a:t> </a:t>
            </a:r>
            <a:r>
              <a:rPr lang="en-US" dirty="0" err="1" smtClean="0"/>
              <a:t>positiva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esfera</a:t>
            </a:r>
            <a:r>
              <a:rPr lang="en-US" dirty="0"/>
              <a:t> da </a:t>
            </a:r>
            <a:r>
              <a:rPr lang="en-US" dirty="0" err="1"/>
              <a:t>espiritualidade</a:t>
            </a:r>
            <a:r>
              <a:rPr lang="en-US" dirty="0"/>
              <a:t> superior, </a:t>
            </a:r>
            <a:r>
              <a:rPr lang="en-US" dirty="0" err="1"/>
              <a:t>conseguem</a:t>
            </a:r>
            <a:r>
              <a:rPr lang="en-US" dirty="0"/>
              <a:t> </a:t>
            </a:r>
            <a:r>
              <a:rPr lang="en-US" dirty="0" err="1"/>
              <a:t>sobrepor</a:t>
            </a:r>
            <a:r>
              <a:rPr lang="en-US" dirty="0"/>
              <a:t>-se </a:t>
            </a:r>
            <a:r>
              <a:rPr lang="en-US" dirty="0" err="1"/>
              <a:t>às</a:t>
            </a:r>
            <a:endParaRPr lang="en-US" dirty="0"/>
          </a:p>
          <a:p>
            <a:r>
              <a:rPr lang="en-US" dirty="0" err="1"/>
              <a:t>influências</a:t>
            </a:r>
            <a:r>
              <a:rPr lang="en-US" dirty="0"/>
              <a:t> </a:t>
            </a:r>
            <a:r>
              <a:rPr lang="en-US" dirty="0" err="1"/>
              <a:t>múltiplas</a:t>
            </a:r>
            <a:r>
              <a:rPr lang="en-US" dirty="0"/>
              <a:t> de </a:t>
            </a:r>
            <a:r>
              <a:rPr lang="en-US" dirty="0" err="1"/>
              <a:t>natureza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digna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5438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39-2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4838"/>
            <a:ext cx="9144000" cy="57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164619"/>
            <a:ext cx="5409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Baskerville"/>
                <a:cs typeface="Baskerville"/>
              </a:rPr>
              <a:t>Capítulo 40 - Rumo ao campo</a:t>
            </a:r>
          </a:p>
        </p:txBody>
      </p:sp>
      <p:pic>
        <p:nvPicPr>
          <p:cNvPr id="4" name="Picture 6" descr="03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9" y="2064723"/>
            <a:ext cx="1874838" cy="245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039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7" y="3735388"/>
            <a:ext cx="5815013" cy="312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4549676"/>
            <a:ext cx="5647864" cy="2308324"/>
          </a:xfrm>
          <a:prstGeom prst="rect">
            <a:avLst/>
          </a:prstGeom>
          <a:solidFill>
            <a:srgbClr val="D9D9D9"/>
          </a:solidFill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considerar</a:t>
            </a:r>
            <a:r>
              <a:rPr lang="en-US" dirty="0"/>
              <a:t> </a:t>
            </a:r>
            <a:r>
              <a:rPr lang="en-US" dirty="0" err="1"/>
              <a:t>sômente</a:t>
            </a:r>
            <a:r>
              <a:rPr lang="en-US" dirty="0"/>
              <a:t>, </a:t>
            </a:r>
            <a:r>
              <a:rPr lang="en-US" dirty="0" smtClean="0"/>
              <a:t>no </a:t>
            </a:r>
            <a:r>
              <a:rPr lang="en-US" dirty="0" err="1" smtClean="0"/>
              <a:t>capítulo</a:t>
            </a:r>
            <a:r>
              <a:rPr lang="en-US" dirty="0" smtClean="0"/>
              <a:t> </a:t>
            </a:r>
            <a:r>
              <a:rPr lang="en-US" dirty="0"/>
              <a:t>das </a:t>
            </a:r>
            <a:r>
              <a:rPr lang="en-US" dirty="0" err="1"/>
              <a:t>moléstias</a:t>
            </a:r>
            <a:r>
              <a:rPr lang="en-US" dirty="0"/>
              <a:t>, a </a:t>
            </a:r>
            <a:r>
              <a:rPr lang="en-US" dirty="0" err="1"/>
              <a:t>situação</a:t>
            </a:r>
            <a:r>
              <a:rPr lang="en-US" dirty="0"/>
              <a:t> </a:t>
            </a:r>
            <a:r>
              <a:rPr lang="en-US" dirty="0" err="1"/>
              <a:t>fisiológica</a:t>
            </a:r>
            <a:r>
              <a:rPr lang="en-US" dirty="0"/>
              <a:t> </a:t>
            </a:r>
            <a:r>
              <a:rPr lang="en-US" dirty="0" err="1"/>
              <a:t>propriamente</a:t>
            </a:r>
            <a:r>
              <a:rPr lang="en-US" dirty="0"/>
              <a:t> </a:t>
            </a:r>
            <a:r>
              <a:rPr lang="en-US" dirty="0" err="1"/>
              <a:t>dita</a:t>
            </a:r>
            <a:r>
              <a:rPr lang="en-US" dirty="0"/>
              <a:t>,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smtClean="0"/>
              <a:t>o </a:t>
            </a:r>
            <a:r>
              <a:rPr lang="en-US" dirty="0" err="1" smtClean="0"/>
              <a:t>quadro</a:t>
            </a:r>
            <a:r>
              <a:rPr lang="en-US" dirty="0" smtClean="0"/>
              <a:t> </a:t>
            </a:r>
            <a:r>
              <a:rPr lang="en-US" dirty="0" err="1"/>
              <a:t>psíquico</a:t>
            </a:r>
            <a:r>
              <a:rPr lang="en-US" dirty="0"/>
              <a:t> da </a:t>
            </a:r>
            <a:r>
              <a:rPr lang="en-US" dirty="0" err="1"/>
              <a:t>personalidade</a:t>
            </a:r>
            <a:r>
              <a:rPr lang="en-US" dirty="0"/>
              <a:t> </a:t>
            </a:r>
            <a:r>
              <a:rPr lang="en-US" dirty="0" err="1"/>
              <a:t>encarnada</a:t>
            </a:r>
            <a:r>
              <a:rPr lang="en-US" dirty="0" smtClean="0"/>
              <a:t>. </a:t>
            </a:r>
            <a:r>
              <a:rPr lang="en-US" dirty="0" err="1"/>
              <a:t>Ora</a:t>
            </a:r>
            <a:r>
              <a:rPr lang="en-US" dirty="0"/>
              <a:t>, se </a:t>
            </a:r>
            <a:r>
              <a:rPr lang="en-US" dirty="0" err="1"/>
              <a:t>temos</a:t>
            </a:r>
            <a:r>
              <a:rPr lang="en-US" dirty="0"/>
              <a:t> a </a:t>
            </a:r>
            <a:r>
              <a:rPr lang="en-US" dirty="0" err="1"/>
              <a:t>nuvem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bactérias</a:t>
            </a:r>
            <a:r>
              <a:rPr lang="en-US" dirty="0" smtClean="0"/>
              <a:t> </a:t>
            </a:r>
            <a:r>
              <a:rPr lang="en-US" dirty="0" err="1"/>
              <a:t>produzidas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corpo</a:t>
            </a:r>
            <a:r>
              <a:rPr lang="en-US" dirty="0"/>
              <a:t> </a:t>
            </a:r>
            <a:r>
              <a:rPr lang="en-US" dirty="0" err="1"/>
              <a:t>doente</a:t>
            </a:r>
            <a:r>
              <a:rPr lang="en-US" dirty="0"/>
              <a:t>, </a:t>
            </a:r>
            <a:r>
              <a:rPr lang="en-US" dirty="0" err="1"/>
              <a:t>temos</a:t>
            </a:r>
            <a:r>
              <a:rPr lang="en-US" dirty="0"/>
              <a:t> a </a:t>
            </a:r>
            <a:r>
              <a:rPr lang="en-US" dirty="0" err="1"/>
              <a:t>nuvem</a:t>
            </a:r>
            <a:r>
              <a:rPr lang="en-US" dirty="0"/>
              <a:t> de </a:t>
            </a:r>
            <a:r>
              <a:rPr lang="en-US" dirty="0" err="1"/>
              <a:t>larvas</a:t>
            </a:r>
            <a:r>
              <a:rPr lang="en-US" dirty="0"/>
              <a:t> </a:t>
            </a:r>
            <a:r>
              <a:rPr lang="en-US" dirty="0" err="1" smtClean="0"/>
              <a:t>mentais</a:t>
            </a:r>
            <a:r>
              <a:rPr lang="en-US" dirty="0"/>
              <a:t> </a:t>
            </a:r>
            <a:r>
              <a:rPr lang="en-US" dirty="0" err="1" smtClean="0"/>
              <a:t>produzidas</a:t>
            </a:r>
            <a:r>
              <a:rPr lang="en-US" dirty="0" smtClean="0"/>
              <a:t> </a:t>
            </a:r>
            <a:r>
              <a:rPr lang="en-US" dirty="0" err="1"/>
              <a:t>pela</a:t>
            </a:r>
            <a:r>
              <a:rPr lang="en-US" dirty="0"/>
              <a:t> </a:t>
            </a:r>
            <a:r>
              <a:rPr lang="en-US" dirty="0" err="1"/>
              <a:t>mente</a:t>
            </a:r>
            <a:r>
              <a:rPr lang="en-US" dirty="0"/>
              <a:t> </a:t>
            </a:r>
            <a:r>
              <a:rPr lang="en-US" dirty="0" err="1"/>
              <a:t>enferma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identidade</a:t>
            </a:r>
            <a:r>
              <a:rPr lang="en-US" dirty="0"/>
              <a:t> de </a:t>
            </a:r>
            <a:r>
              <a:rPr lang="en-US" dirty="0" err="1"/>
              <a:t>circunstâncias</a:t>
            </a:r>
            <a:r>
              <a:rPr lang="en-US" dirty="0"/>
              <a:t>. </a:t>
            </a:r>
            <a:r>
              <a:rPr lang="en-US" dirty="0" err="1"/>
              <a:t>Desse</a:t>
            </a:r>
            <a:r>
              <a:rPr lang="en-US" dirty="0"/>
              <a:t> </a:t>
            </a:r>
            <a:r>
              <a:rPr lang="en-US" dirty="0" err="1"/>
              <a:t>modo</a:t>
            </a:r>
            <a:r>
              <a:rPr lang="en-US" dirty="0" smtClean="0"/>
              <a:t>,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/>
              <a:t>esfera</a:t>
            </a:r>
            <a:r>
              <a:rPr lang="en-US" dirty="0"/>
              <a:t> das </a:t>
            </a:r>
            <a:r>
              <a:rPr lang="en-US" dirty="0" err="1"/>
              <a:t>criaturas</a:t>
            </a:r>
            <a:r>
              <a:rPr lang="en-US" dirty="0"/>
              <a:t> </a:t>
            </a:r>
            <a:r>
              <a:rPr lang="en-US" dirty="0" err="1"/>
              <a:t>desprevenidas</a:t>
            </a:r>
            <a:r>
              <a:rPr lang="en-US" dirty="0"/>
              <a:t> de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espirituais</a:t>
            </a:r>
            <a:r>
              <a:rPr lang="en-US" dirty="0"/>
              <a:t>, </a:t>
            </a:r>
            <a:r>
              <a:rPr lang="en-US" dirty="0" err="1"/>
              <a:t>tanto</a:t>
            </a:r>
            <a:r>
              <a:rPr lang="en-US" dirty="0"/>
              <a:t> </a:t>
            </a:r>
            <a:r>
              <a:rPr lang="en-US" dirty="0" err="1" smtClean="0"/>
              <a:t>adoecem</a:t>
            </a:r>
            <a:r>
              <a:rPr lang="en-US" dirty="0"/>
              <a:t> </a:t>
            </a:r>
            <a:r>
              <a:rPr lang="en-US" dirty="0" err="1" smtClean="0"/>
              <a:t>corpos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smtClean="0"/>
              <a:t>almas,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21116" y="1717618"/>
            <a:ext cx="6722884" cy="1477328"/>
          </a:xfrm>
          <a:prstGeom prst="rect">
            <a:avLst/>
          </a:prstGeom>
          <a:solidFill>
            <a:srgbClr val="F2F2F2"/>
          </a:solidFill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—Mas a </a:t>
            </a:r>
            <a:r>
              <a:rPr lang="en-US" dirty="0" err="1"/>
              <a:t>matéria</a:t>
            </a:r>
            <a:r>
              <a:rPr lang="en-US" dirty="0"/>
              <a:t> mental </a:t>
            </a:r>
            <a:r>
              <a:rPr lang="en-US" dirty="0" err="1"/>
              <a:t>emitida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homem</a:t>
            </a:r>
            <a:r>
              <a:rPr lang="en-US" dirty="0"/>
              <a:t> inferior tem </a:t>
            </a:r>
            <a:r>
              <a:rPr lang="en-US" dirty="0" err="1"/>
              <a:t>vida</a:t>
            </a:r>
            <a:r>
              <a:rPr lang="en-US" dirty="0"/>
              <a:t> </a:t>
            </a:r>
            <a:r>
              <a:rPr lang="en-US" dirty="0" err="1"/>
              <a:t>própria</a:t>
            </a:r>
            <a:r>
              <a:rPr lang="en-US" dirty="0"/>
              <a:t> </a:t>
            </a:r>
            <a:r>
              <a:rPr lang="en-US" dirty="0" err="1" smtClean="0"/>
              <a:t>como</a:t>
            </a:r>
            <a:r>
              <a:rPr lang="en-US" dirty="0"/>
              <a:t> </a:t>
            </a:r>
            <a:r>
              <a:rPr lang="en-US" dirty="0" smtClean="0"/>
              <a:t>o </a:t>
            </a:r>
            <a:r>
              <a:rPr lang="en-US" dirty="0" err="1"/>
              <a:t>núcleo</a:t>
            </a:r>
            <a:r>
              <a:rPr lang="en-US" dirty="0"/>
              <a:t> de </a:t>
            </a:r>
            <a:r>
              <a:rPr lang="en-US" dirty="0" err="1"/>
              <a:t>corpúsculos</a:t>
            </a:r>
            <a:r>
              <a:rPr lang="en-US" dirty="0"/>
              <a:t> </a:t>
            </a:r>
            <a:r>
              <a:rPr lang="en-US" dirty="0" err="1"/>
              <a:t>microscópicos</a:t>
            </a:r>
            <a:r>
              <a:rPr lang="en-US" dirty="0"/>
              <a:t> de </a:t>
            </a:r>
            <a:r>
              <a:rPr lang="en-US" dirty="0" err="1"/>
              <a:t>que</a:t>
            </a:r>
            <a:r>
              <a:rPr lang="en-US" dirty="0"/>
              <a:t> se </a:t>
            </a:r>
            <a:r>
              <a:rPr lang="en-US" dirty="0" err="1"/>
              <a:t>originam</a:t>
            </a:r>
            <a:r>
              <a:rPr lang="en-US" dirty="0"/>
              <a:t> as </a:t>
            </a:r>
            <a:r>
              <a:rPr lang="en-US" dirty="0" err="1" smtClean="0"/>
              <a:t>enfermidades</a:t>
            </a:r>
            <a:r>
              <a:rPr lang="en-US" dirty="0"/>
              <a:t> </a:t>
            </a:r>
            <a:r>
              <a:rPr lang="en-US" dirty="0" err="1" smtClean="0"/>
              <a:t>corporais</a:t>
            </a:r>
            <a:r>
              <a:rPr lang="en-US" dirty="0" smtClean="0"/>
              <a:t>? </a:t>
            </a:r>
            <a:r>
              <a:rPr lang="en-US" dirty="0"/>
              <a:t>- Como </a:t>
            </a:r>
            <a:r>
              <a:rPr lang="en-US" dirty="0" err="1"/>
              <a:t>não</a:t>
            </a:r>
            <a:r>
              <a:rPr lang="en-US" dirty="0"/>
              <a:t>? </a:t>
            </a:r>
            <a:r>
              <a:rPr lang="en-US" dirty="0" err="1"/>
              <a:t>Vocês</a:t>
            </a:r>
            <a:r>
              <a:rPr lang="en-US" dirty="0"/>
              <a:t>, </a:t>
            </a:r>
            <a:r>
              <a:rPr lang="en-US" dirty="0" err="1"/>
              <a:t>presentemente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desconhecem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o </a:t>
            </a:r>
            <a:r>
              <a:rPr lang="en-US" dirty="0" err="1" smtClean="0"/>
              <a:t>homem</a:t>
            </a:r>
            <a:r>
              <a:rPr lang="en-US" dirty="0"/>
              <a:t> </a:t>
            </a:r>
            <a:r>
              <a:rPr lang="en-US" dirty="0" err="1" smtClean="0"/>
              <a:t>terreno</a:t>
            </a:r>
            <a:r>
              <a:rPr lang="en-US" dirty="0" smtClean="0"/>
              <a:t> </a:t>
            </a:r>
            <a:r>
              <a:rPr lang="en-US" dirty="0"/>
              <a:t>vive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aparelho</a:t>
            </a:r>
            <a:r>
              <a:rPr lang="en-US" dirty="0"/>
              <a:t> </a:t>
            </a:r>
            <a:r>
              <a:rPr lang="en-US" dirty="0" err="1"/>
              <a:t>psicofísico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2634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39-2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4838"/>
            <a:ext cx="9144000" cy="57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164619"/>
            <a:ext cx="5409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Baskerville"/>
                <a:cs typeface="Baskerville"/>
              </a:rPr>
              <a:t>Capítulo 40 - Rumo ao campo</a:t>
            </a:r>
          </a:p>
        </p:txBody>
      </p:sp>
      <p:pic>
        <p:nvPicPr>
          <p:cNvPr id="4" name="Picture 6" descr="03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9" y="2064723"/>
            <a:ext cx="1874838" cy="245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039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7" y="3735388"/>
            <a:ext cx="5815013" cy="312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3496136" y="3995677"/>
            <a:ext cx="5647864" cy="2862323"/>
          </a:xfrm>
          <a:prstGeom prst="rect">
            <a:avLst/>
          </a:prstGeom>
          <a:solidFill>
            <a:srgbClr val="D9D9D9"/>
          </a:solidFill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— A </a:t>
            </a:r>
            <a:r>
              <a:rPr lang="en-US" dirty="0" err="1"/>
              <a:t>lição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mim</a:t>
            </a:r>
            <a:r>
              <a:rPr lang="en-US" dirty="0"/>
              <a:t> tem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incalculáveis</a:t>
            </a:r>
            <a:r>
              <a:rPr lang="en-US" dirty="0" smtClean="0"/>
              <a:t>. </a:t>
            </a:r>
            <a:r>
              <a:rPr lang="en-US" dirty="0"/>
              <a:t>E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penso</a:t>
            </a:r>
            <a:r>
              <a:rPr lang="en-US" dirty="0"/>
              <a:t> no </a:t>
            </a:r>
            <a:r>
              <a:rPr lang="en-US" dirty="0" smtClean="0"/>
              <a:t>alto </a:t>
            </a:r>
            <a:r>
              <a:rPr lang="en-US" dirty="0" err="1" smtClean="0"/>
              <a:t>poder</a:t>
            </a:r>
            <a:r>
              <a:rPr lang="en-US" dirty="0" smtClean="0"/>
              <a:t> </a:t>
            </a:r>
            <a:r>
              <a:rPr lang="en-US" dirty="0" err="1"/>
              <a:t>reprodutivo</a:t>
            </a:r>
            <a:r>
              <a:rPr lang="en-US" dirty="0"/>
              <a:t> da flora </a:t>
            </a:r>
            <a:r>
              <a:rPr lang="en-US" dirty="0" err="1"/>
              <a:t>microbiana</a:t>
            </a:r>
            <a:r>
              <a:rPr lang="en-US" dirty="0"/>
              <a:t>.</a:t>
            </a:r>
            <a:r>
              <a:rPr lang="en-US" dirty="0" smtClean="0"/>
              <a:t>.</a:t>
            </a:r>
          </a:p>
          <a:p>
            <a:r>
              <a:rPr lang="en-US" dirty="0"/>
              <a:t>— </a:t>
            </a:r>
            <a:r>
              <a:rPr lang="en-US" dirty="0" err="1"/>
              <a:t>Sim</a:t>
            </a:r>
            <a:r>
              <a:rPr lang="en-US" dirty="0"/>
              <a:t>, André, se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fôsse</a:t>
            </a:r>
            <a:r>
              <a:rPr lang="en-US" dirty="0"/>
              <a:t> o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da </a:t>
            </a:r>
            <a:r>
              <a:rPr lang="en-US" dirty="0" err="1"/>
              <a:t>luz</a:t>
            </a:r>
            <a:r>
              <a:rPr lang="en-US" dirty="0"/>
              <a:t> solar, </a:t>
            </a:r>
            <a:r>
              <a:rPr lang="en-US" dirty="0" err="1"/>
              <a:t>casada</a:t>
            </a:r>
            <a:r>
              <a:rPr lang="en-US" dirty="0"/>
              <a:t> </a:t>
            </a:r>
            <a:r>
              <a:rPr lang="en-US" dirty="0" err="1" smtClean="0"/>
              <a:t>ao</a:t>
            </a:r>
            <a:r>
              <a:rPr lang="en-US" dirty="0"/>
              <a:t> </a:t>
            </a:r>
            <a:r>
              <a:rPr lang="en-US" dirty="0" err="1" smtClean="0"/>
              <a:t>magnetismo</a:t>
            </a:r>
            <a:r>
              <a:rPr lang="en-US" dirty="0" smtClean="0"/>
              <a:t> </a:t>
            </a:r>
            <a:r>
              <a:rPr lang="en-US" dirty="0" err="1"/>
              <a:t>terrestre</a:t>
            </a:r>
            <a:r>
              <a:rPr lang="en-US" dirty="0"/>
              <a:t>,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destrói</a:t>
            </a:r>
            <a:r>
              <a:rPr lang="en-US" dirty="0"/>
              <a:t> </a:t>
            </a:r>
            <a:r>
              <a:rPr lang="en-US" dirty="0" err="1"/>
              <a:t>intensivamente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 smtClean="0"/>
              <a:t>selecionar</a:t>
            </a:r>
            <a:r>
              <a:rPr lang="en-US" dirty="0"/>
              <a:t> </a:t>
            </a:r>
            <a:r>
              <a:rPr lang="en-US" dirty="0" smtClean="0"/>
              <a:t>as </a:t>
            </a:r>
            <a:r>
              <a:rPr lang="en-US" dirty="0" err="1"/>
              <a:t>manifestações</a:t>
            </a:r>
            <a:r>
              <a:rPr lang="en-US" dirty="0"/>
              <a:t> da </a:t>
            </a:r>
            <a:r>
              <a:rPr lang="en-US" dirty="0" err="1"/>
              <a:t>vida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esfera</a:t>
            </a:r>
            <a:r>
              <a:rPr lang="en-US" dirty="0"/>
              <a:t> da </a:t>
            </a:r>
            <a:r>
              <a:rPr lang="en-US" dirty="0" err="1"/>
              <a:t>Crosta</a:t>
            </a:r>
            <a:r>
              <a:rPr lang="en-US" dirty="0"/>
              <a:t>, a flora </a:t>
            </a:r>
            <a:r>
              <a:rPr lang="en-US" dirty="0" err="1"/>
              <a:t>microbiana</a:t>
            </a:r>
            <a:r>
              <a:rPr lang="en-US" dirty="0"/>
              <a:t> de </a:t>
            </a:r>
            <a:r>
              <a:rPr lang="en-US" dirty="0" err="1"/>
              <a:t>ordem</a:t>
            </a:r>
            <a:endParaRPr lang="en-US" dirty="0"/>
          </a:p>
          <a:p>
            <a:r>
              <a:rPr lang="en-US" dirty="0"/>
              <a:t>inferior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teria</a:t>
            </a:r>
            <a:r>
              <a:rPr lang="en-US" dirty="0"/>
              <a:t> </a:t>
            </a:r>
            <a:r>
              <a:rPr lang="en-US" dirty="0" err="1"/>
              <a:t>permitido</a:t>
            </a:r>
            <a:r>
              <a:rPr lang="en-US" dirty="0"/>
              <a:t> a </a:t>
            </a:r>
            <a:r>
              <a:rPr lang="en-US" dirty="0" err="1"/>
              <a:t>existência</a:t>
            </a:r>
            <a:r>
              <a:rPr lang="en-US" dirty="0"/>
              <a:t> </a:t>
            </a:r>
            <a:r>
              <a:rPr lang="en-US" dirty="0" err="1"/>
              <a:t>dum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homem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superfície</a:t>
            </a:r>
            <a:r>
              <a:rPr lang="en-US" dirty="0"/>
              <a:t> do </a:t>
            </a:r>
            <a:r>
              <a:rPr lang="en-US" dirty="0" err="1"/>
              <a:t>globo</a:t>
            </a:r>
            <a:r>
              <a:rPr lang="en-US" dirty="0"/>
              <a:t>.</a:t>
            </a:r>
          </a:p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razão</a:t>
            </a:r>
            <a:r>
              <a:rPr lang="en-US" dirty="0"/>
              <a:t>, o solo e as </a:t>
            </a:r>
            <a:r>
              <a:rPr lang="en-US" dirty="0" err="1"/>
              <a:t>plantas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cheios</a:t>
            </a:r>
            <a:r>
              <a:rPr lang="en-US" dirty="0"/>
              <a:t> de </a:t>
            </a:r>
            <a:r>
              <a:rPr lang="en-US" dirty="0" err="1"/>
              <a:t>princípios</a:t>
            </a:r>
            <a:r>
              <a:rPr lang="en-US" dirty="0"/>
              <a:t> </a:t>
            </a:r>
            <a:r>
              <a:rPr lang="en-US" dirty="0" err="1"/>
              <a:t>curativos</a:t>
            </a:r>
            <a:r>
              <a:rPr lang="en-US" dirty="0"/>
              <a:t> </a:t>
            </a:r>
            <a:r>
              <a:rPr lang="en-US" dirty="0" smtClean="0"/>
              <a:t>e </a:t>
            </a:r>
            <a:r>
              <a:rPr lang="en-US" dirty="0" err="1" smtClean="0"/>
              <a:t>transformadores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67070" y="1663578"/>
            <a:ext cx="6776930" cy="923330"/>
          </a:xfrm>
          <a:prstGeom prst="rect">
            <a:avLst/>
          </a:prstGeom>
          <a:solidFill>
            <a:srgbClr val="F2F2F2"/>
          </a:solidFill>
          <a:ln>
            <a:solidFill>
              <a:srgbClr val="4472C4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—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saber </a:t>
            </a:r>
            <a:r>
              <a:rPr lang="en-US" dirty="0" err="1"/>
              <a:t>emitir</a:t>
            </a:r>
            <a:r>
              <a:rPr lang="en-US" dirty="0"/>
              <a:t> e saber </a:t>
            </a:r>
            <a:r>
              <a:rPr lang="en-US" dirty="0" err="1"/>
              <a:t>receber</a:t>
            </a:r>
            <a:r>
              <a:rPr lang="en-US" dirty="0"/>
              <a:t>. Para </a:t>
            </a:r>
            <a:r>
              <a:rPr lang="en-US" dirty="0" err="1"/>
              <a:t>alcançarem</a:t>
            </a:r>
            <a:r>
              <a:rPr lang="en-US" dirty="0"/>
              <a:t> a</a:t>
            </a:r>
          </a:p>
          <a:p>
            <a:r>
              <a:rPr lang="en-US" dirty="0" err="1"/>
              <a:t>posição</a:t>
            </a:r>
            <a:r>
              <a:rPr lang="en-US" dirty="0"/>
              <a:t> de </a:t>
            </a:r>
            <a:r>
              <a:rPr lang="en-US" dirty="0" err="1"/>
              <a:t>equilíbrio</a:t>
            </a:r>
            <a:r>
              <a:rPr lang="en-US" dirty="0"/>
              <a:t>, </a:t>
            </a:r>
            <a:r>
              <a:rPr lang="en-US" dirty="0" err="1"/>
              <a:t>nesse</a:t>
            </a:r>
            <a:r>
              <a:rPr lang="en-US" dirty="0"/>
              <a:t> mister, </a:t>
            </a:r>
            <a:r>
              <a:rPr lang="en-US" dirty="0" err="1"/>
              <a:t>empenham</a:t>
            </a:r>
            <a:r>
              <a:rPr lang="en-US" dirty="0"/>
              <a:t>-se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homens</a:t>
            </a:r>
            <a:r>
              <a:rPr lang="en-US" dirty="0"/>
              <a:t> </a:t>
            </a:r>
            <a:r>
              <a:rPr lang="en-US" dirty="0" err="1"/>
              <a:t>encarnados</a:t>
            </a:r>
            <a:r>
              <a:rPr lang="en-US" dirty="0"/>
              <a:t> </a:t>
            </a:r>
            <a:r>
              <a:rPr lang="en-US" dirty="0" smtClean="0"/>
              <a:t>e </a:t>
            </a:r>
            <a:r>
              <a:rPr lang="en-US" dirty="0" err="1" smtClean="0"/>
              <a:t>nós</a:t>
            </a:r>
            <a:r>
              <a:rPr lang="en-US" dirty="0" smtClean="0"/>
              <a:t> </a:t>
            </a:r>
            <a:r>
              <a:rPr lang="en-US" dirty="0"/>
              <a:t>outros,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luta</a:t>
            </a:r>
            <a:r>
              <a:rPr lang="en-US" dirty="0"/>
              <a:t> </a:t>
            </a:r>
            <a:r>
              <a:rPr lang="en-US" dirty="0" err="1"/>
              <a:t>incessante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7878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2"/>
          <a:stretch/>
        </p:blipFill>
        <p:spPr>
          <a:xfrm>
            <a:off x="0" y="1251821"/>
            <a:ext cx="9144000" cy="49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27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83023"/>
            <a:ext cx="52207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Baskerville"/>
                <a:cs typeface="Baskerville"/>
              </a:rPr>
              <a:t>Capítulo 31 - Cecília ao </a:t>
            </a:r>
            <a:r>
              <a:rPr lang="en-US" sz="2800" b="1" i="1" dirty="0" smtClean="0">
                <a:latin typeface="Baskerville"/>
                <a:cs typeface="Baskerville"/>
              </a:rPr>
              <a:t>órgão</a:t>
            </a:r>
            <a:endParaRPr lang="en-US" sz="2800" b="1" i="1" dirty="0">
              <a:latin typeface="Baskerville"/>
              <a:cs typeface="Baskerville"/>
            </a:endParaRPr>
          </a:p>
        </p:txBody>
      </p:sp>
      <p:pic>
        <p:nvPicPr>
          <p:cNvPr id="3" name="Picture 2" descr="0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" b="716"/>
          <a:stretch>
            <a:fillRect/>
          </a:stretch>
        </p:blipFill>
        <p:spPr bwMode="auto">
          <a:xfrm>
            <a:off x="0" y="1649549"/>
            <a:ext cx="9144000" cy="5208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1621241"/>
            <a:ext cx="9144000" cy="1477328"/>
          </a:xfrm>
          <a:prstGeom prst="rect">
            <a:avLst/>
          </a:prstGeom>
          <a:solidFill>
            <a:srgbClr val="D9D9D9"/>
          </a:solidFill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Alfredo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convidou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smtClean="0"/>
              <a:t>o </a:t>
            </a:r>
            <a:r>
              <a:rPr lang="en-US" dirty="0" err="1" smtClean="0"/>
              <a:t>Salão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Música</a:t>
            </a:r>
            <a:r>
              <a:rPr lang="en-US" dirty="0" smtClean="0"/>
              <a:t> </a:t>
            </a:r>
            <a:r>
              <a:rPr lang="en-US" dirty="0" err="1"/>
              <a:t>Dirigimo-nos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o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recinto</a:t>
            </a:r>
            <a:r>
              <a:rPr lang="en-US" dirty="0" smtClean="0"/>
              <a:t>. </a:t>
            </a:r>
            <a:r>
              <a:rPr lang="en-US" dirty="0" err="1"/>
              <a:t>Deliciosa</a:t>
            </a:r>
            <a:r>
              <a:rPr lang="en-US" dirty="0"/>
              <a:t> </a:t>
            </a:r>
            <a:r>
              <a:rPr lang="en-US" dirty="0" err="1"/>
              <a:t>música</a:t>
            </a:r>
            <a:r>
              <a:rPr lang="en-US" dirty="0"/>
              <a:t> </a:t>
            </a:r>
            <a:r>
              <a:rPr lang="en-US" dirty="0" err="1"/>
              <a:t>embalava-nos</a:t>
            </a:r>
            <a:r>
              <a:rPr lang="en-US" dirty="0"/>
              <a:t> a alma</a:t>
            </a:r>
            <a:r>
              <a:rPr lang="en-US" dirty="0" smtClean="0"/>
              <a:t>. </a:t>
            </a:r>
            <a:r>
              <a:rPr lang="en-US" dirty="0" err="1" smtClean="0"/>
              <a:t>Observei</a:t>
            </a:r>
            <a:r>
              <a:rPr lang="en-US" dirty="0" smtClean="0"/>
              <a:t> </a:t>
            </a:r>
            <a:r>
              <a:rPr lang="en-US" dirty="0" err="1"/>
              <a:t>harmoniosa</a:t>
            </a:r>
            <a:r>
              <a:rPr lang="en-US" dirty="0"/>
              <a:t> </a:t>
            </a:r>
            <a:r>
              <a:rPr lang="en-US" dirty="0" err="1"/>
              <a:t>peça</a:t>
            </a:r>
            <a:r>
              <a:rPr lang="en-US" dirty="0" smtClean="0"/>
              <a:t>, </a:t>
            </a:r>
            <a:r>
              <a:rPr lang="en-US" dirty="0" err="1" smtClean="0"/>
              <a:t>ladeando</a:t>
            </a:r>
            <a:r>
              <a:rPr lang="en-US" dirty="0" smtClean="0"/>
              <a:t> </a:t>
            </a:r>
            <a:r>
              <a:rPr lang="en-US" dirty="0"/>
              <a:t>um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órgão</a:t>
            </a:r>
            <a:r>
              <a:rPr lang="en-US" dirty="0"/>
              <a:t>,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diferente</a:t>
            </a:r>
            <a:r>
              <a:rPr lang="en-US" dirty="0"/>
              <a:t> dos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conhecemos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Terra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err="1"/>
              <a:t>Oitenta</a:t>
            </a:r>
            <a:r>
              <a:rPr lang="en-US" dirty="0"/>
              <a:t> </a:t>
            </a:r>
            <a:r>
              <a:rPr lang="en-US" dirty="0" err="1"/>
              <a:t>crianças</a:t>
            </a:r>
            <a:r>
              <a:rPr lang="en-US" dirty="0"/>
              <a:t>, </a:t>
            </a:r>
            <a:r>
              <a:rPr lang="en-US" dirty="0" err="1"/>
              <a:t>meninos</a:t>
            </a:r>
            <a:r>
              <a:rPr lang="en-US" dirty="0"/>
              <a:t> e </a:t>
            </a:r>
            <a:r>
              <a:rPr lang="en-US" dirty="0" err="1"/>
              <a:t>meninas</a:t>
            </a:r>
            <a:r>
              <a:rPr lang="en-US" dirty="0"/>
              <a:t>, </a:t>
            </a:r>
            <a:r>
              <a:rPr lang="en-US" dirty="0" err="1"/>
              <a:t>surgiam</a:t>
            </a:r>
            <a:r>
              <a:rPr lang="en-US" dirty="0"/>
              <a:t>, </a:t>
            </a:r>
            <a:r>
              <a:rPr lang="en-US" dirty="0" err="1" smtClean="0"/>
              <a:t>ali</a:t>
            </a:r>
            <a:r>
              <a:rPr lang="en-US" dirty="0" smtClean="0"/>
              <a:t>, </a:t>
            </a:r>
            <a:r>
              <a:rPr lang="en-US" dirty="0" err="1"/>
              <a:t>Cinqüenta</a:t>
            </a:r>
            <a:r>
              <a:rPr lang="en-US" dirty="0"/>
              <a:t> </a:t>
            </a:r>
            <a:r>
              <a:rPr lang="en-US" dirty="0" err="1"/>
              <a:t>tangiam</a:t>
            </a:r>
            <a:r>
              <a:rPr lang="en-US" dirty="0"/>
              <a:t> </a:t>
            </a:r>
            <a:r>
              <a:rPr lang="en-US" dirty="0" err="1"/>
              <a:t>instrumentos</a:t>
            </a:r>
            <a:r>
              <a:rPr lang="en-US" dirty="0"/>
              <a:t> de </a:t>
            </a:r>
            <a:r>
              <a:rPr lang="en-US" dirty="0" err="1"/>
              <a:t>corda</a:t>
            </a:r>
            <a:r>
              <a:rPr lang="en-US" dirty="0"/>
              <a:t> e </a:t>
            </a:r>
            <a:r>
              <a:rPr lang="en-US" dirty="0" err="1"/>
              <a:t>trinta</a:t>
            </a:r>
            <a:r>
              <a:rPr lang="en-US" dirty="0"/>
              <a:t> </a:t>
            </a:r>
            <a:r>
              <a:rPr lang="en-US" dirty="0" err="1"/>
              <a:t>conservavam</a:t>
            </a:r>
            <a:r>
              <a:rPr lang="en-US" dirty="0"/>
              <a:t>-se</a:t>
            </a:r>
            <a:r>
              <a:rPr lang="en-US" dirty="0" smtClean="0"/>
              <a:t>, </a:t>
            </a:r>
            <a:r>
              <a:rPr lang="en-US" dirty="0" err="1" smtClean="0"/>
              <a:t>graciosamente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posição</a:t>
            </a:r>
            <a:r>
              <a:rPr lang="en-US" dirty="0"/>
              <a:t> de canto.</a:t>
            </a:r>
          </a:p>
        </p:txBody>
      </p:sp>
      <p:sp>
        <p:nvSpPr>
          <p:cNvPr id="5" name="Rectangle 4"/>
          <p:cNvSpPr/>
          <p:nvPr/>
        </p:nvSpPr>
        <p:spPr>
          <a:xfrm>
            <a:off x="4074080" y="3666682"/>
            <a:ext cx="5069920" cy="1200329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Ismália</a:t>
            </a:r>
            <a:r>
              <a:rPr lang="en-US" dirty="0"/>
              <a:t> </a:t>
            </a:r>
            <a:r>
              <a:rPr lang="en-US" dirty="0" err="1"/>
              <a:t>pediu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Cecília</a:t>
            </a:r>
            <a:r>
              <a:rPr lang="en-US" dirty="0" smtClean="0"/>
              <a:t> </a:t>
            </a:r>
            <a:r>
              <a:rPr lang="en-US" dirty="0" err="1"/>
              <a:t>executasse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coisa</a:t>
            </a:r>
            <a:r>
              <a:rPr lang="en-US" dirty="0" smtClean="0"/>
              <a:t>.</a:t>
            </a:r>
          </a:p>
          <a:p>
            <a:r>
              <a:rPr lang="en-US" dirty="0"/>
              <a:t>— </a:t>
            </a:r>
            <a:r>
              <a:rPr lang="en-US" dirty="0" err="1"/>
              <a:t>Eu</a:t>
            </a:r>
            <a:r>
              <a:rPr lang="en-US" dirty="0" smtClean="0"/>
              <a:t>? </a:t>
            </a:r>
            <a:r>
              <a:rPr lang="en-US" dirty="0"/>
              <a:t>— se a </a:t>
            </a:r>
            <a:r>
              <a:rPr lang="en-US" dirty="0" err="1"/>
              <a:t>senhora</a:t>
            </a:r>
            <a:r>
              <a:rPr lang="en-US" dirty="0"/>
              <a:t> </a:t>
            </a:r>
            <a:r>
              <a:rPr lang="en-US" dirty="0" err="1"/>
              <a:t>vem</a:t>
            </a:r>
            <a:r>
              <a:rPr lang="en-US" dirty="0"/>
              <a:t> das </a:t>
            </a:r>
            <a:r>
              <a:rPr lang="en-US" dirty="0" err="1"/>
              <a:t>altas</a:t>
            </a:r>
            <a:r>
              <a:rPr lang="en-US" dirty="0"/>
              <a:t> </a:t>
            </a:r>
            <a:r>
              <a:rPr lang="en-US" dirty="0" err="1"/>
              <a:t>esferas</a:t>
            </a:r>
            <a:r>
              <a:rPr lang="en-US" dirty="0"/>
              <a:t>,</a:t>
            </a:r>
          </a:p>
          <a:p>
            <a:r>
              <a:rPr lang="en-US" dirty="0" err="1"/>
              <a:t>onde</a:t>
            </a:r>
            <a:r>
              <a:rPr lang="en-US" dirty="0"/>
              <a:t> a </a:t>
            </a:r>
            <a:r>
              <a:rPr lang="en-US" dirty="0" err="1"/>
              <a:t>harmonia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santificada</a:t>
            </a:r>
            <a:r>
              <a:rPr lang="en-US" dirty="0"/>
              <a:t> e </a:t>
            </a:r>
            <a:r>
              <a:rPr lang="en-US" dirty="0" err="1"/>
              <a:t>pura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poderei</a:t>
            </a:r>
            <a:r>
              <a:rPr lang="en-US" dirty="0"/>
              <a:t> </a:t>
            </a:r>
            <a:r>
              <a:rPr lang="en-US" dirty="0" err="1"/>
              <a:t>executar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 smtClean="0"/>
              <a:t>seus</a:t>
            </a:r>
            <a:r>
              <a:rPr lang="en-US" dirty="0"/>
              <a:t> </a:t>
            </a:r>
            <a:r>
              <a:rPr lang="en-US" dirty="0" err="1" smtClean="0"/>
              <a:t>ouvidos</a:t>
            </a:r>
            <a:r>
              <a:rPr lang="en-US" dirty="0"/>
              <a:t>?</a:t>
            </a:r>
          </a:p>
        </p:txBody>
      </p:sp>
      <p:pic>
        <p:nvPicPr>
          <p:cNvPr id="6" name="Picture 3" descr="029_coral_music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"/>
          <a:stretch>
            <a:fillRect/>
          </a:stretch>
        </p:blipFill>
        <p:spPr bwMode="auto">
          <a:xfrm>
            <a:off x="2771034" y="2532579"/>
            <a:ext cx="6372966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1672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83023"/>
            <a:ext cx="52207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Baskerville"/>
                <a:cs typeface="Baskerville"/>
              </a:rPr>
              <a:t>Capítulo 31 - Cecília ao </a:t>
            </a:r>
            <a:r>
              <a:rPr lang="en-US" sz="2800" b="1" i="1" dirty="0" smtClean="0">
                <a:latin typeface="Baskerville"/>
                <a:cs typeface="Baskerville"/>
              </a:rPr>
              <a:t>órgão</a:t>
            </a:r>
            <a:endParaRPr lang="en-US" sz="2800" b="1" i="1" dirty="0">
              <a:latin typeface="Baskerville"/>
              <a:cs typeface="Baskerville"/>
            </a:endParaRPr>
          </a:p>
        </p:txBody>
      </p:sp>
      <p:pic>
        <p:nvPicPr>
          <p:cNvPr id="3" name="Picture 2" descr="0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" b="716"/>
          <a:stretch>
            <a:fillRect/>
          </a:stretch>
        </p:blipFill>
        <p:spPr bwMode="auto">
          <a:xfrm>
            <a:off x="0" y="1649549"/>
            <a:ext cx="9144000" cy="5208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1677944"/>
            <a:ext cx="8824424" cy="2031325"/>
          </a:xfrm>
          <a:prstGeom prst="rect">
            <a:avLst/>
          </a:prstGeom>
          <a:solidFill>
            <a:srgbClr val="D9D9D9"/>
          </a:solidFill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/>
              <a:t>Ismália</a:t>
            </a:r>
            <a:r>
              <a:rPr lang="en-US" b="1" dirty="0"/>
              <a:t> </a:t>
            </a:r>
            <a:r>
              <a:rPr lang="en-US" b="1" dirty="0" err="1"/>
              <a:t>pediu</a:t>
            </a:r>
            <a:r>
              <a:rPr lang="en-US" b="1" dirty="0"/>
              <a:t> </a:t>
            </a:r>
            <a:r>
              <a:rPr lang="en-US" b="1" dirty="0" smtClean="0"/>
              <a:t>a </a:t>
            </a:r>
            <a:r>
              <a:rPr lang="en-US" b="1" dirty="0" err="1" smtClean="0"/>
              <a:t>Cecília</a:t>
            </a:r>
            <a:r>
              <a:rPr lang="en-US" b="1" dirty="0" smtClean="0"/>
              <a:t> </a:t>
            </a:r>
            <a:r>
              <a:rPr lang="en-US" b="1" dirty="0" err="1"/>
              <a:t>executasse</a:t>
            </a:r>
            <a:r>
              <a:rPr lang="en-US" b="1" dirty="0"/>
              <a:t> </a:t>
            </a:r>
            <a:r>
              <a:rPr lang="en-US" b="1" dirty="0" err="1"/>
              <a:t>alguma</a:t>
            </a:r>
            <a:r>
              <a:rPr lang="en-US" b="1" dirty="0"/>
              <a:t> </a:t>
            </a:r>
            <a:r>
              <a:rPr lang="en-US" b="1" dirty="0" err="1"/>
              <a:t>coisa</a:t>
            </a:r>
            <a:r>
              <a:rPr lang="en-US" b="1" dirty="0" smtClean="0"/>
              <a:t>.</a:t>
            </a:r>
          </a:p>
          <a:p>
            <a:r>
              <a:rPr lang="en-US" b="1" dirty="0"/>
              <a:t>— </a:t>
            </a:r>
            <a:r>
              <a:rPr lang="en-US" b="1" dirty="0" err="1"/>
              <a:t>Eu</a:t>
            </a:r>
            <a:r>
              <a:rPr lang="en-US" b="1" dirty="0" smtClean="0"/>
              <a:t>? </a:t>
            </a:r>
            <a:r>
              <a:rPr lang="en-US" b="1" dirty="0"/>
              <a:t>— se a </a:t>
            </a:r>
            <a:r>
              <a:rPr lang="en-US" b="1" dirty="0" err="1"/>
              <a:t>senhora</a:t>
            </a:r>
            <a:r>
              <a:rPr lang="en-US" b="1" dirty="0"/>
              <a:t> </a:t>
            </a:r>
            <a:r>
              <a:rPr lang="en-US" b="1" dirty="0" err="1"/>
              <a:t>vem</a:t>
            </a:r>
            <a:r>
              <a:rPr lang="en-US" b="1" dirty="0"/>
              <a:t> das </a:t>
            </a:r>
            <a:r>
              <a:rPr lang="en-US" b="1" dirty="0" err="1"/>
              <a:t>altas</a:t>
            </a:r>
            <a:r>
              <a:rPr lang="en-US" b="1" dirty="0"/>
              <a:t> </a:t>
            </a:r>
            <a:r>
              <a:rPr lang="en-US" b="1" dirty="0" err="1"/>
              <a:t>esferas</a:t>
            </a:r>
            <a:r>
              <a:rPr lang="en-US" b="1" dirty="0" smtClean="0"/>
              <a:t>, </a:t>
            </a:r>
            <a:r>
              <a:rPr lang="en-US" b="1" dirty="0" err="1" smtClean="0"/>
              <a:t>onde</a:t>
            </a:r>
            <a:r>
              <a:rPr lang="en-US" b="1" dirty="0" smtClean="0"/>
              <a:t> </a:t>
            </a:r>
            <a:r>
              <a:rPr lang="en-US" b="1" dirty="0"/>
              <a:t>a </a:t>
            </a:r>
            <a:r>
              <a:rPr lang="en-US" b="1" dirty="0" err="1"/>
              <a:t>harmonia</a:t>
            </a:r>
            <a:r>
              <a:rPr lang="en-US" b="1" dirty="0"/>
              <a:t> </a:t>
            </a:r>
            <a:r>
              <a:rPr lang="en-US" b="1" dirty="0" err="1"/>
              <a:t>é</a:t>
            </a:r>
            <a:r>
              <a:rPr lang="en-US" b="1" dirty="0"/>
              <a:t> </a:t>
            </a:r>
            <a:r>
              <a:rPr lang="en-US" b="1" dirty="0" err="1"/>
              <a:t>santificada</a:t>
            </a:r>
            <a:r>
              <a:rPr lang="en-US" b="1" dirty="0"/>
              <a:t> e </a:t>
            </a:r>
            <a:r>
              <a:rPr lang="en-US" b="1" dirty="0" err="1"/>
              <a:t>pura</a:t>
            </a:r>
            <a:r>
              <a:rPr lang="en-US" b="1" dirty="0"/>
              <a:t>, </a:t>
            </a:r>
            <a:r>
              <a:rPr lang="en-US" b="1" dirty="0" err="1"/>
              <a:t>como</a:t>
            </a:r>
            <a:r>
              <a:rPr lang="en-US" b="1" dirty="0"/>
              <a:t> </a:t>
            </a:r>
            <a:r>
              <a:rPr lang="en-US" b="1" dirty="0" err="1"/>
              <a:t>poderei</a:t>
            </a:r>
            <a:r>
              <a:rPr lang="en-US" b="1" dirty="0"/>
              <a:t> </a:t>
            </a:r>
            <a:r>
              <a:rPr lang="en-US" b="1" dirty="0" err="1"/>
              <a:t>executar</a:t>
            </a:r>
            <a:r>
              <a:rPr lang="en-US" b="1" dirty="0"/>
              <a:t> </a:t>
            </a:r>
            <a:r>
              <a:rPr lang="en-US" b="1" dirty="0" err="1"/>
              <a:t>para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 smtClean="0"/>
              <a:t>seus</a:t>
            </a:r>
            <a:r>
              <a:rPr lang="en-US" b="1" dirty="0"/>
              <a:t> </a:t>
            </a:r>
            <a:r>
              <a:rPr lang="en-US" b="1" dirty="0" err="1" smtClean="0"/>
              <a:t>ouvidos</a:t>
            </a:r>
            <a:r>
              <a:rPr lang="en-US" b="1" dirty="0" smtClean="0"/>
              <a:t>? </a:t>
            </a:r>
          </a:p>
          <a:p>
            <a:r>
              <a:rPr lang="en-US" b="1" dirty="0"/>
              <a:t>— </a:t>
            </a:r>
            <a:r>
              <a:rPr lang="en-US" b="1" dirty="0" err="1"/>
              <a:t>Não</a:t>
            </a:r>
            <a:r>
              <a:rPr lang="en-US" b="1" dirty="0"/>
              <a:t> </a:t>
            </a:r>
            <a:r>
              <a:rPr lang="en-US" b="1" dirty="0" err="1"/>
              <a:t>diga</a:t>
            </a:r>
            <a:r>
              <a:rPr lang="en-US" b="1" dirty="0"/>
              <a:t> </a:t>
            </a:r>
            <a:r>
              <a:rPr lang="en-US" b="1" dirty="0" err="1"/>
              <a:t>isso</a:t>
            </a:r>
            <a:r>
              <a:rPr lang="en-US" b="1" dirty="0"/>
              <a:t>, </a:t>
            </a:r>
            <a:r>
              <a:rPr lang="en-US" b="1" dirty="0" smtClean="0"/>
              <a:t>Cecilia </a:t>
            </a:r>
            <a:r>
              <a:rPr lang="en-US" b="1" dirty="0"/>
              <a:t>a </a:t>
            </a:r>
            <a:r>
              <a:rPr lang="en-US" b="1" dirty="0" err="1"/>
              <a:t>música</a:t>
            </a:r>
            <a:r>
              <a:rPr lang="en-US" b="1" dirty="0"/>
              <a:t> </a:t>
            </a:r>
            <a:r>
              <a:rPr lang="en-US" b="1" dirty="0" err="1"/>
              <a:t>elevada</a:t>
            </a:r>
            <a:r>
              <a:rPr lang="en-US" b="1" dirty="0"/>
              <a:t> </a:t>
            </a:r>
            <a:r>
              <a:rPr lang="en-US" b="1" dirty="0" err="1"/>
              <a:t>é</a:t>
            </a:r>
            <a:r>
              <a:rPr lang="en-US" b="1" dirty="0"/>
              <a:t> sublime </a:t>
            </a:r>
            <a:r>
              <a:rPr lang="en-US" b="1" dirty="0" err="1"/>
              <a:t>em</a:t>
            </a:r>
            <a:r>
              <a:rPr lang="en-US" b="1" dirty="0"/>
              <a:t> </a:t>
            </a:r>
            <a:r>
              <a:rPr lang="en-US" b="1" dirty="0" err="1"/>
              <a:t>toda</a:t>
            </a:r>
            <a:r>
              <a:rPr lang="en-US" b="1" dirty="0"/>
              <a:t> parte</a:t>
            </a:r>
            <a:r>
              <a:rPr lang="en-US" b="1" dirty="0" smtClean="0"/>
              <a:t>.</a:t>
            </a:r>
          </a:p>
          <a:p>
            <a:r>
              <a:rPr lang="en-US" b="1" dirty="0"/>
              <a:t>—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serviços</a:t>
            </a:r>
            <a:r>
              <a:rPr lang="en-US" b="1" dirty="0"/>
              <a:t> </a:t>
            </a:r>
            <a:r>
              <a:rPr lang="en-US" b="1" dirty="0" err="1"/>
              <a:t>musicais</a:t>
            </a:r>
            <a:r>
              <a:rPr lang="en-US" b="1" dirty="0"/>
              <a:t> do </a:t>
            </a:r>
            <a:r>
              <a:rPr lang="en-US" b="1" dirty="0" err="1"/>
              <a:t>Posto</a:t>
            </a:r>
            <a:r>
              <a:rPr lang="en-US" b="1" dirty="0"/>
              <a:t> </a:t>
            </a:r>
            <a:r>
              <a:rPr lang="en-US" b="1" dirty="0" err="1"/>
              <a:t>levam</a:t>
            </a:r>
            <a:r>
              <a:rPr lang="en-US" b="1" dirty="0"/>
              <a:t>-me a </a:t>
            </a:r>
            <a:r>
              <a:rPr lang="en-US" b="1" dirty="0" err="1"/>
              <a:t>recordar</a:t>
            </a:r>
            <a:r>
              <a:rPr lang="en-US" b="1" dirty="0"/>
              <a:t> a </a:t>
            </a:r>
            <a:r>
              <a:rPr lang="en-US" b="1" dirty="0" err="1"/>
              <a:t>velha</a:t>
            </a:r>
            <a:r>
              <a:rPr lang="en-US" b="1" dirty="0"/>
              <a:t> </a:t>
            </a:r>
            <a:r>
              <a:rPr lang="en-US" b="1" dirty="0" err="1"/>
              <a:t>Fazenda</a:t>
            </a:r>
            <a:r>
              <a:rPr lang="en-US" b="1" dirty="0" smtClean="0"/>
              <a:t>, </a:t>
            </a:r>
            <a:r>
              <a:rPr lang="en-US" b="1" dirty="0" err="1" smtClean="0"/>
              <a:t>quando</a:t>
            </a:r>
            <a:r>
              <a:rPr lang="en-US" b="1" dirty="0" smtClean="0"/>
              <a:t> </a:t>
            </a:r>
            <a:r>
              <a:rPr lang="en-US" b="1" dirty="0" err="1"/>
              <a:t>voltava</a:t>
            </a:r>
            <a:r>
              <a:rPr lang="en-US" b="1" dirty="0"/>
              <a:t> do </a:t>
            </a:r>
            <a:r>
              <a:rPr lang="en-US" b="1" dirty="0" err="1"/>
              <a:t>Internato</a:t>
            </a:r>
            <a:r>
              <a:rPr lang="en-US" b="1" dirty="0"/>
              <a:t>... </a:t>
            </a:r>
            <a:r>
              <a:rPr lang="en-US" b="1" dirty="0" err="1"/>
              <a:t>Meus</a:t>
            </a:r>
            <a:r>
              <a:rPr lang="en-US" b="1" dirty="0"/>
              <a:t> </a:t>
            </a:r>
            <a:r>
              <a:rPr lang="en-US" b="1" dirty="0" err="1"/>
              <a:t>pais</a:t>
            </a:r>
            <a:r>
              <a:rPr lang="en-US" b="1" dirty="0"/>
              <a:t> </a:t>
            </a:r>
            <a:r>
              <a:rPr lang="en-US" b="1" dirty="0" err="1"/>
              <a:t>estimavam</a:t>
            </a:r>
            <a:r>
              <a:rPr lang="en-US" b="1" dirty="0"/>
              <a:t> as </a:t>
            </a:r>
            <a:r>
              <a:rPr lang="en-US" b="1" dirty="0" err="1"/>
              <a:t>composições</a:t>
            </a:r>
            <a:r>
              <a:rPr lang="en-US" b="1" dirty="0"/>
              <a:t> </a:t>
            </a:r>
            <a:r>
              <a:rPr lang="en-US" b="1" dirty="0" err="1" smtClean="0"/>
              <a:t>européias</a:t>
            </a:r>
            <a:r>
              <a:rPr lang="en-US" b="1" dirty="0"/>
              <a:t> </a:t>
            </a:r>
            <a:r>
              <a:rPr lang="en-US" b="1" dirty="0" smtClean="0"/>
              <a:t>e</a:t>
            </a:r>
            <a:r>
              <a:rPr lang="en-US" b="1" dirty="0"/>
              <a:t>, </a:t>
            </a:r>
            <a:r>
              <a:rPr lang="en-US" b="1" dirty="0" err="1"/>
              <a:t>quase</a:t>
            </a:r>
            <a:r>
              <a:rPr lang="en-US" b="1" dirty="0"/>
              <a:t> </a:t>
            </a:r>
            <a:r>
              <a:rPr lang="en-US" b="1" dirty="0" err="1"/>
              <a:t>todas</a:t>
            </a:r>
            <a:r>
              <a:rPr lang="en-US" b="1" dirty="0"/>
              <a:t> as </a:t>
            </a:r>
            <a:r>
              <a:rPr lang="en-US" b="1" dirty="0" err="1"/>
              <a:t>noites</a:t>
            </a:r>
            <a:r>
              <a:rPr lang="en-US" b="1" dirty="0"/>
              <a:t>, </a:t>
            </a:r>
            <a:r>
              <a:rPr lang="en-US" b="1" dirty="0" err="1"/>
              <a:t>ensaiava</a:t>
            </a:r>
            <a:r>
              <a:rPr lang="en-US" b="1" dirty="0"/>
              <a:t> </a:t>
            </a:r>
            <a:r>
              <a:rPr lang="en-US" b="1" dirty="0" err="1"/>
              <a:t>ao</a:t>
            </a:r>
            <a:r>
              <a:rPr lang="en-US" b="1" dirty="0"/>
              <a:t> </a:t>
            </a:r>
            <a:r>
              <a:rPr lang="en-US" b="1" dirty="0" smtClean="0"/>
              <a:t>piano… </a:t>
            </a:r>
            <a:r>
              <a:rPr lang="en-US" b="1" dirty="0" err="1" smtClean="0"/>
              <a:t>Ela</a:t>
            </a:r>
            <a:r>
              <a:rPr lang="en-US" b="1" dirty="0" smtClean="0"/>
              <a:t> </a:t>
            </a:r>
            <a:r>
              <a:rPr lang="en-US" b="1" dirty="0" err="1" smtClean="0"/>
              <a:t>tocou</a:t>
            </a:r>
            <a:r>
              <a:rPr lang="en-US" b="1" dirty="0" smtClean="0"/>
              <a:t> </a:t>
            </a:r>
            <a:r>
              <a:rPr lang="en-US" b="1" dirty="0" err="1" smtClean="0"/>
              <a:t>uma</a:t>
            </a:r>
            <a:r>
              <a:rPr lang="en-US" b="1" dirty="0" smtClean="0"/>
              <a:t> </a:t>
            </a:r>
            <a:r>
              <a:rPr lang="en-US" b="1" dirty="0" err="1" smtClean="0"/>
              <a:t>linda</a:t>
            </a:r>
            <a:r>
              <a:rPr lang="en-US" b="1" dirty="0" smtClean="0"/>
              <a:t> </a:t>
            </a:r>
            <a:r>
              <a:rPr lang="en-US" b="1" dirty="0" err="1" smtClean="0"/>
              <a:t>musica</a:t>
            </a:r>
            <a:r>
              <a:rPr lang="en-US" b="1" dirty="0" smtClean="0"/>
              <a:t> de Bach.</a:t>
            </a:r>
          </a:p>
        </p:txBody>
      </p:sp>
      <p:pic>
        <p:nvPicPr>
          <p:cNvPr id="7" name="Picture 5" descr="ceciliaaopian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852" y="3805479"/>
            <a:ext cx="1695450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029c_lu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r="56892"/>
          <a:stretch>
            <a:fillRect/>
          </a:stretch>
        </p:blipFill>
        <p:spPr bwMode="auto">
          <a:xfrm>
            <a:off x="1611313" y="1588"/>
            <a:ext cx="2720975" cy="598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572000" y="3670106"/>
            <a:ext cx="4572000" cy="1200329"/>
          </a:xfrm>
          <a:prstGeom prst="rect">
            <a:avLst/>
          </a:prstGeom>
          <a:solidFill>
            <a:srgbClr val="D9D9D9"/>
          </a:solidFill>
          <a:ln>
            <a:solidFill>
              <a:srgbClr val="3366FF"/>
            </a:solidFill>
          </a:ln>
        </p:spPr>
        <p:txBody>
          <a:bodyPr>
            <a:spAutoFit/>
          </a:bodyPr>
          <a:lstStyle/>
          <a:p>
            <a:r>
              <a:rPr lang="en-US" b="1" dirty="0" smtClean="0"/>
              <a:t>— Agora, Cecilia, </a:t>
            </a:r>
            <a:r>
              <a:rPr lang="en-US" b="1" dirty="0" err="1" smtClean="0"/>
              <a:t>cante</a:t>
            </a:r>
            <a:r>
              <a:rPr lang="en-US" b="1" dirty="0" smtClean="0"/>
              <a:t> </a:t>
            </a:r>
            <a:r>
              <a:rPr lang="en-US" b="1" dirty="0" err="1" smtClean="0"/>
              <a:t>alguma</a:t>
            </a:r>
            <a:r>
              <a:rPr lang="en-US" b="1" dirty="0" smtClean="0"/>
              <a:t> </a:t>
            </a:r>
            <a:r>
              <a:rPr lang="en-US" b="1" dirty="0" err="1" smtClean="0"/>
              <a:t>canção</a:t>
            </a:r>
            <a:r>
              <a:rPr lang="en-US" b="1" dirty="0" smtClean="0"/>
              <a:t> da </a:t>
            </a:r>
            <a:r>
              <a:rPr lang="en-US" b="1" dirty="0" err="1" smtClean="0"/>
              <a:t>própria</a:t>
            </a:r>
            <a:r>
              <a:rPr lang="en-US" b="1" dirty="0" smtClean="0"/>
              <a:t> alma! — </a:t>
            </a:r>
            <a:r>
              <a:rPr lang="en-US" b="1" dirty="0" err="1" smtClean="0"/>
              <a:t>falou</a:t>
            </a:r>
            <a:r>
              <a:rPr lang="en-US" b="1" dirty="0" smtClean="0"/>
              <a:t> a </a:t>
            </a:r>
            <a:r>
              <a:rPr lang="en-US" b="1" dirty="0" err="1" smtClean="0"/>
              <a:t>nobre</a:t>
            </a:r>
            <a:endParaRPr lang="en-US" b="1" dirty="0" smtClean="0"/>
          </a:p>
          <a:p>
            <a:r>
              <a:rPr lang="en-US" b="1" dirty="0" err="1" smtClean="0"/>
              <a:t>senhora</a:t>
            </a:r>
            <a:r>
              <a:rPr lang="en-US" b="1" dirty="0" smtClean="0"/>
              <a:t> com </a:t>
            </a:r>
            <a:r>
              <a:rPr lang="en-US" b="1" dirty="0" err="1" smtClean="0"/>
              <a:t>ternuras</a:t>
            </a:r>
            <a:r>
              <a:rPr lang="en-US" b="1" dirty="0" smtClean="0"/>
              <a:t> de </a:t>
            </a:r>
            <a:r>
              <a:rPr lang="en-US" b="1" dirty="0" err="1" smtClean="0"/>
              <a:t>mãe</a:t>
            </a:r>
            <a:r>
              <a:rPr lang="en-US" b="1" dirty="0" smtClean="0"/>
              <a:t> — </a:t>
            </a:r>
            <a:r>
              <a:rPr lang="en-US" b="1" dirty="0" err="1" smtClean="0"/>
              <a:t>mostre-nos</a:t>
            </a:r>
            <a:r>
              <a:rPr lang="en-US" b="1" dirty="0" smtClean="0"/>
              <a:t> </a:t>
            </a:r>
            <a:r>
              <a:rPr lang="en-US" b="1" dirty="0" err="1" smtClean="0"/>
              <a:t>seu</a:t>
            </a:r>
            <a:r>
              <a:rPr lang="en-US" b="1" dirty="0" smtClean="0"/>
              <a:t> </a:t>
            </a:r>
            <a:r>
              <a:rPr lang="en-US" b="1" dirty="0" err="1" smtClean="0"/>
              <a:t>coração</a:t>
            </a:r>
            <a:r>
              <a:rPr lang="en-US" b="1" dirty="0" smtClean="0"/>
              <a:t>...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0" y="5934670"/>
            <a:ext cx="9144000" cy="923330"/>
          </a:xfrm>
          <a:prstGeom prst="rect">
            <a:avLst/>
          </a:prstGeom>
          <a:solidFill>
            <a:srgbClr val="D9D9D9"/>
          </a:solidFill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A </a:t>
            </a:r>
            <a:r>
              <a:rPr lang="en-US" b="1" dirty="0" err="1"/>
              <a:t>jovem</a:t>
            </a:r>
            <a:r>
              <a:rPr lang="en-US" b="1" dirty="0"/>
              <a:t> </a:t>
            </a:r>
            <a:r>
              <a:rPr lang="en-US" b="1" dirty="0" err="1"/>
              <a:t>sorriu</a:t>
            </a:r>
            <a:r>
              <a:rPr lang="en-US" b="1" dirty="0"/>
              <a:t>, </a:t>
            </a:r>
            <a:r>
              <a:rPr lang="en-US" b="1" dirty="0" err="1"/>
              <a:t>voltou</a:t>
            </a:r>
            <a:r>
              <a:rPr lang="en-US" b="1" dirty="0"/>
              <a:t> </a:t>
            </a:r>
            <a:r>
              <a:rPr lang="en-US" b="1" dirty="0" err="1"/>
              <a:t>ao</a:t>
            </a:r>
            <a:r>
              <a:rPr lang="en-US" b="1" dirty="0"/>
              <a:t> </a:t>
            </a:r>
            <a:r>
              <a:rPr lang="en-US" b="1" dirty="0" err="1"/>
              <a:t>teclado</a:t>
            </a:r>
            <a:r>
              <a:rPr lang="en-US" b="1" dirty="0"/>
              <a:t>, mas </a:t>
            </a:r>
            <a:r>
              <a:rPr lang="en-US" b="1" dirty="0" err="1"/>
              <a:t>permanecia</a:t>
            </a:r>
            <a:r>
              <a:rPr lang="en-US" b="1" dirty="0"/>
              <a:t>, agora, </a:t>
            </a:r>
            <a:r>
              <a:rPr lang="en-US" b="1" dirty="0" err="1" smtClean="0"/>
              <a:t>fundamente</a:t>
            </a:r>
            <a:r>
              <a:rPr lang="en-US" b="1" dirty="0"/>
              <a:t> </a:t>
            </a:r>
            <a:r>
              <a:rPr lang="en-US" b="1" dirty="0" err="1" smtClean="0"/>
              <a:t>transfigurada</a:t>
            </a:r>
            <a:r>
              <a:rPr lang="en-US" b="1" dirty="0"/>
              <a:t>. </a:t>
            </a:r>
            <a:r>
              <a:rPr lang="en-US" b="1" dirty="0" err="1"/>
              <a:t>Seu</a:t>
            </a:r>
            <a:r>
              <a:rPr lang="en-US" b="1" dirty="0"/>
              <a:t> </a:t>
            </a:r>
            <a:r>
              <a:rPr lang="en-US" b="1" dirty="0" err="1"/>
              <a:t>belo</a:t>
            </a:r>
            <a:r>
              <a:rPr lang="en-US" b="1" dirty="0"/>
              <a:t> </a:t>
            </a:r>
            <a:r>
              <a:rPr lang="en-US" b="1" dirty="0" err="1"/>
              <a:t>semblante</a:t>
            </a:r>
            <a:r>
              <a:rPr lang="en-US" b="1" dirty="0"/>
              <a:t> </a:t>
            </a:r>
            <a:r>
              <a:rPr lang="en-US" b="1" dirty="0" err="1"/>
              <a:t>parecia</a:t>
            </a:r>
            <a:r>
              <a:rPr lang="en-US" b="1" dirty="0"/>
              <a:t> </a:t>
            </a:r>
            <a:r>
              <a:rPr lang="en-US" b="1" dirty="0" err="1"/>
              <a:t>refletir</a:t>
            </a:r>
            <a:r>
              <a:rPr lang="en-US" b="1" dirty="0"/>
              <a:t> </a:t>
            </a:r>
            <a:r>
              <a:rPr lang="en-US" b="1" dirty="0" err="1"/>
              <a:t>alguma</a:t>
            </a:r>
            <a:r>
              <a:rPr lang="en-US" b="1" dirty="0"/>
              <a:t> </a:t>
            </a:r>
            <a:r>
              <a:rPr lang="en-US" b="1" dirty="0" err="1"/>
              <a:t>luz</a:t>
            </a:r>
            <a:r>
              <a:rPr lang="en-US" b="1" dirty="0"/>
              <a:t> </a:t>
            </a:r>
            <a:r>
              <a:rPr lang="en-US" b="1" dirty="0" err="1"/>
              <a:t>diferente</a:t>
            </a:r>
            <a:r>
              <a:rPr lang="en-US" b="1" dirty="0"/>
              <a:t>, </a:t>
            </a:r>
            <a:r>
              <a:rPr lang="en-US" b="1" dirty="0" err="1" smtClean="0"/>
              <a:t>que</a:t>
            </a:r>
            <a:r>
              <a:rPr lang="en-US" b="1" dirty="0"/>
              <a:t> </a:t>
            </a:r>
            <a:r>
              <a:rPr lang="en-US" b="1" dirty="0" err="1" smtClean="0"/>
              <a:t>vinha</a:t>
            </a:r>
            <a:r>
              <a:rPr lang="en-US" b="1" dirty="0" smtClean="0"/>
              <a:t> </a:t>
            </a:r>
            <a:r>
              <a:rPr lang="en-US" b="1" dirty="0"/>
              <a:t>de </a:t>
            </a:r>
            <a:r>
              <a:rPr lang="en-US" b="1" dirty="0" err="1"/>
              <a:t>mais</a:t>
            </a:r>
            <a:r>
              <a:rPr lang="en-US" b="1" dirty="0"/>
              <a:t> alto. </a:t>
            </a:r>
            <a:r>
              <a:rPr lang="en-US" b="1" dirty="0" err="1"/>
              <a:t>Começou</a:t>
            </a:r>
            <a:r>
              <a:rPr lang="en-US" b="1" dirty="0"/>
              <a:t> a </a:t>
            </a:r>
            <a:r>
              <a:rPr lang="en-US" b="1" dirty="0" err="1"/>
              <a:t>cantar</a:t>
            </a:r>
            <a:r>
              <a:rPr lang="en-US" b="1" dirty="0"/>
              <a:t>, de </a:t>
            </a:r>
            <a:r>
              <a:rPr lang="en-US" b="1" dirty="0" err="1"/>
              <a:t>maneira</a:t>
            </a:r>
            <a:r>
              <a:rPr lang="en-US" b="1" dirty="0"/>
              <a:t> </a:t>
            </a:r>
            <a:r>
              <a:rPr lang="en-US" b="1" dirty="0" err="1"/>
              <a:t>misteriosa</a:t>
            </a:r>
            <a:r>
              <a:rPr lang="en-US" b="1" dirty="0"/>
              <a:t> e </a:t>
            </a:r>
            <a:r>
              <a:rPr lang="en-US" b="1" dirty="0" err="1" smtClean="0"/>
              <a:t>comovedora</a:t>
            </a:r>
            <a:r>
              <a:rPr lang="en-US" b="1" dirty="0" smtClean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4686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" b="424"/>
          <a:stretch>
            <a:fillRect/>
          </a:stretch>
        </p:blipFill>
        <p:spPr bwMode="auto">
          <a:xfrm>
            <a:off x="0" y="1148348"/>
            <a:ext cx="9144000" cy="570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183023"/>
            <a:ext cx="5345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Baskerville"/>
                <a:cs typeface="Baskerville"/>
              </a:rPr>
              <a:t>Capítulo 32 - Melodia </a:t>
            </a:r>
            <a:r>
              <a:rPr lang="en-US" sz="2800" b="1" i="1" dirty="0" smtClean="0">
                <a:latin typeface="Baskerville"/>
                <a:cs typeface="Baskerville"/>
              </a:rPr>
              <a:t>sublime</a:t>
            </a:r>
            <a:endParaRPr lang="en-US" sz="2800" b="1" i="1" dirty="0">
              <a:latin typeface="Baskerville"/>
              <a:cs typeface="Baskerville"/>
            </a:endParaRPr>
          </a:p>
        </p:txBody>
      </p:sp>
      <p:pic>
        <p:nvPicPr>
          <p:cNvPr id="4" name="Picture 3" descr="030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81" y="3133564"/>
            <a:ext cx="1824038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1653497"/>
            <a:ext cx="9144000" cy="1477328"/>
          </a:xfrm>
          <a:prstGeom prst="rect">
            <a:avLst/>
          </a:prstGeom>
          <a:solidFill>
            <a:srgbClr val="D9D9D9"/>
          </a:solidFill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/>
              <a:t>Num</a:t>
            </a:r>
            <a:r>
              <a:rPr lang="en-US" b="1" dirty="0"/>
              <a:t> </a:t>
            </a:r>
            <a:r>
              <a:rPr lang="en-US" b="1" dirty="0" err="1"/>
              <a:t>gesto</a:t>
            </a:r>
            <a:r>
              <a:rPr lang="en-US" b="1" dirty="0"/>
              <a:t> </a:t>
            </a:r>
            <a:r>
              <a:rPr lang="en-US" b="1" dirty="0" err="1"/>
              <a:t>nobre</a:t>
            </a:r>
            <a:r>
              <a:rPr lang="en-US" b="1" dirty="0"/>
              <a:t>, </a:t>
            </a:r>
            <a:r>
              <a:rPr lang="en-US" b="1" dirty="0" err="1"/>
              <a:t>Aniceto</a:t>
            </a:r>
            <a:r>
              <a:rPr lang="en-US" b="1" dirty="0"/>
              <a:t> </a:t>
            </a:r>
            <a:r>
              <a:rPr lang="en-US" b="1" dirty="0" err="1"/>
              <a:t>pediu</a:t>
            </a:r>
            <a:r>
              <a:rPr lang="en-US" b="1" dirty="0"/>
              <a:t> a </a:t>
            </a:r>
            <a:r>
              <a:rPr lang="en-US" b="1" dirty="0" err="1"/>
              <a:t>Ismália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executasse</a:t>
            </a:r>
            <a:r>
              <a:rPr lang="en-US" b="1" dirty="0"/>
              <a:t> </a:t>
            </a:r>
            <a:r>
              <a:rPr lang="en-US" b="1" dirty="0" err="1"/>
              <a:t>algum</a:t>
            </a:r>
            <a:r>
              <a:rPr lang="en-US" b="1" dirty="0"/>
              <a:t> </a:t>
            </a:r>
            <a:r>
              <a:rPr lang="en-US" b="1" dirty="0" err="1"/>
              <a:t>motivo</a:t>
            </a:r>
            <a:endParaRPr lang="en-US" b="1" dirty="0"/>
          </a:p>
          <a:p>
            <a:r>
              <a:rPr lang="en-US" b="1" dirty="0"/>
              <a:t>musical de </a:t>
            </a:r>
            <a:r>
              <a:rPr lang="en-US" b="1" dirty="0" err="1"/>
              <a:t>sua</a:t>
            </a:r>
            <a:r>
              <a:rPr lang="en-US" b="1" dirty="0"/>
              <a:t> </a:t>
            </a:r>
            <a:r>
              <a:rPr lang="en-US" b="1" dirty="0" err="1"/>
              <a:t>elevada</a:t>
            </a:r>
            <a:r>
              <a:rPr lang="en-US" b="1" dirty="0"/>
              <a:t> </a:t>
            </a:r>
            <a:r>
              <a:rPr lang="en-US" b="1" dirty="0" err="1" smtClean="0"/>
              <a:t>esfera</a:t>
            </a:r>
            <a:r>
              <a:rPr lang="en-US" b="1" dirty="0" smtClean="0"/>
              <a:t>. </a:t>
            </a:r>
            <a:r>
              <a:rPr lang="en-US" b="1" dirty="0"/>
              <a:t>— </a:t>
            </a:r>
            <a:r>
              <a:rPr lang="en-US" b="1" dirty="0" err="1"/>
              <a:t>Ofereço</a:t>
            </a:r>
            <a:r>
              <a:rPr lang="en-US" b="1" dirty="0"/>
              <a:t> a </a:t>
            </a:r>
            <a:r>
              <a:rPr lang="en-US" b="1" dirty="0" err="1"/>
              <a:t>melodia</a:t>
            </a:r>
            <a:r>
              <a:rPr lang="en-US" b="1" dirty="0"/>
              <a:t> </a:t>
            </a:r>
            <a:r>
              <a:rPr lang="en-US" b="1" dirty="0" err="1"/>
              <a:t>ao</a:t>
            </a:r>
            <a:r>
              <a:rPr lang="en-US" b="1" dirty="0"/>
              <a:t> </a:t>
            </a:r>
            <a:r>
              <a:rPr lang="en-US" b="1" dirty="0" err="1"/>
              <a:t>nosso</a:t>
            </a:r>
            <a:r>
              <a:rPr lang="en-US" b="1" dirty="0"/>
              <a:t> </a:t>
            </a:r>
            <a:r>
              <a:rPr lang="en-US" b="1" dirty="0" err="1"/>
              <a:t>caro</a:t>
            </a:r>
            <a:r>
              <a:rPr lang="en-US" b="1" dirty="0"/>
              <a:t> </a:t>
            </a:r>
            <a:r>
              <a:rPr lang="en-US" b="1" dirty="0" err="1"/>
              <a:t>Aniceto</a:t>
            </a:r>
            <a:r>
              <a:rPr lang="en-US" b="1" dirty="0" smtClean="0"/>
              <a:t>. </a:t>
            </a:r>
            <a:r>
              <a:rPr lang="en-US" b="1" dirty="0"/>
              <a:t>A </a:t>
            </a:r>
            <a:r>
              <a:rPr lang="en-US" b="1" dirty="0" err="1"/>
              <a:t>melodia</a:t>
            </a:r>
            <a:r>
              <a:rPr lang="en-US" b="1" dirty="0"/>
              <a:t>, </a:t>
            </a:r>
            <a:r>
              <a:rPr lang="en-US" b="1" dirty="0" err="1"/>
              <a:t>tecida</a:t>
            </a:r>
            <a:r>
              <a:rPr lang="en-US" b="1" dirty="0"/>
              <a:t> </a:t>
            </a:r>
            <a:r>
              <a:rPr lang="en-US" b="1" dirty="0" err="1"/>
              <a:t>em</a:t>
            </a:r>
            <a:r>
              <a:rPr lang="en-US" b="1" dirty="0"/>
              <a:t> </a:t>
            </a:r>
            <a:r>
              <a:rPr lang="en-US" b="1" dirty="0" err="1"/>
              <a:t>misteriosa</a:t>
            </a:r>
            <a:r>
              <a:rPr lang="en-US" b="1" dirty="0"/>
              <a:t> </a:t>
            </a:r>
            <a:r>
              <a:rPr lang="en-US" b="1" dirty="0" err="1"/>
              <a:t>beleza</a:t>
            </a:r>
            <a:r>
              <a:rPr lang="en-US" b="1" dirty="0"/>
              <a:t>, </a:t>
            </a:r>
            <a:r>
              <a:rPr lang="en-US" b="1" dirty="0" err="1"/>
              <a:t>inundava-</a:t>
            </a:r>
            <a:r>
              <a:rPr lang="en-US" b="1" dirty="0" err="1" smtClean="0"/>
              <a:t>nos</a:t>
            </a:r>
            <a:r>
              <a:rPr lang="en-US" b="1" dirty="0"/>
              <a:t> </a:t>
            </a:r>
            <a:r>
              <a:rPr lang="en-US" b="1" dirty="0" smtClean="0"/>
              <a:t>o </a:t>
            </a:r>
            <a:r>
              <a:rPr lang="en-US" b="1" dirty="0" err="1"/>
              <a:t>espírito</a:t>
            </a:r>
            <a:r>
              <a:rPr lang="en-US" b="1" dirty="0"/>
              <a:t> </a:t>
            </a:r>
            <a:r>
              <a:rPr lang="en-US" b="1" dirty="0" err="1"/>
              <a:t>em</a:t>
            </a:r>
            <a:r>
              <a:rPr lang="en-US" b="1" dirty="0"/>
              <a:t> </a:t>
            </a:r>
            <a:r>
              <a:rPr lang="en-US" b="1" dirty="0" err="1"/>
              <a:t>torrentes</a:t>
            </a:r>
            <a:r>
              <a:rPr lang="en-US" b="1" dirty="0"/>
              <a:t> de </a:t>
            </a:r>
            <a:r>
              <a:rPr lang="en-US" b="1" dirty="0" err="1"/>
              <a:t>harmonia</a:t>
            </a:r>
            <a:r>
              <a:rPr lang="en-US" b="1" dirty="0"/>
              <a:t> </a:t>
            </a:r>
            <a:r>
              <a:rPr lang="en-US" b="1" dirty="0" err="1"/>
              <a:t>divina</a:t>
            </a:r>
            <a:r>
              <a:rPr lang="en-US" b="1" dirty="0"/>
              <a:t>. </a:t>
            </a:r>
            <a:r>
              <a:rPr lang="en-US" b="1" dirty="0" err="1"/>
              <a:t>Penetrava</a:t>
            </a:r>
            <a:r>
              <a:rPr lang="en-US" b="1" dirty="0"/>
              <a:t>-me o </a:t>
            </a:r>
            <a:r>
              <a:rPr lang="en-US" b="1" dirty="0" err="1"/>
              <a:t>coração</a:t>
            </a:r>
            <a:r>
              <a:rPr lang="en-US" b="1" dirty="0"/>
              <a:t> um </a:t>
            </a:r>
            <a:r>
              <a:rPr lang="en-US" b="1" dirty="0" smtClean="0"/>
              <a:t>campo de </a:t>
            </a:r>
            <a:r>
              <a:rPr lang="en-US" b="1" dirty="0" err="1"/>
              <a:t>vibrações</a:t>
            </a:r>
            <a:r>
              <a:rPr lang="en-US" b="1" dirty="0"/>
              <a:t> </a:t>
            </a:r>
            <a:r>
              <a:rPr lang="en-US" b="1" dirty="0" err="1"/>
              <a:t>suavíssimas</a:t>
            </a:r>
            <a:r>
              <a:rPr lang="en-US" b="1" dirty="0"/>
              <a:t>, </a:t>
            </a:r>
            <a:r>
              <a:rPr lang="en-US" b="1" dirty="0" err="1"/>
              <a:t>quando</a:t>
            </a:r>
            <a:r>
              <a:rPr lang="en-US" b="1" dirty="0"/>
              <a:t> </a:t>
            </a:r>
            <a:r>
              <a:rPr lang="en-US" b="1" dirty="0" err="1"/>
              <a:t>fui</a:t>
            </a:r>
            <a:r>
              <a:rPr lang="en-US" b="1" dirty="0"/>
              <a:t> </a:t>
            </a:r>
            <a:r>
              <a:rPr lang="en-US" b="1" dirty="0" err="1"/>
              <a:t>surpreendido</a:t>
            </a:r>
            <a:r>
              <a:rPr lang="en-US" b="1" dirty="0"/>
              <a:t> </a:t>
            </a: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 smtClean="0"/>
              <a:t>percepções</a:t>
            </a:r>
            <a:r>
              <a:rPr lang="en-US" b="1" dirty="0"/>
              <a:t> </a:t>
            </a:r>
            <a:r>
              <a:rPr lang="en-US" b="1" dirty="0" err="1" smtClean="0"/>
              <a:t>absolutamente</a:t>
            </a:r>
            <a:r>
              <a:rPr lang="en-US" b="1" dirty="0" smtClean="0"/>
              <a:t> </a:t>
            </a:r>
            <a:r>
              <a:rPr lang="en-US" b="1" dirty="0" err="1"/>
              <a:t>inesperadas</a:t>
            </a:r>
            <a:r>
              <a:rPr lang="en-US" b="1" dirty="0"/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765750"/>
            <a:ext cx="9144000" cy="1200329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Com </a:t>
            </a:r>
            <a:r>
              <a:rPr lang="en-US" b="1" dirty="0" err="1" smtClean="0"/>
              <a:t>assombro</a:t>
            </a:r>
            <a:r>
              <a:rPr lang="en-US" b="1" dirty="0" smtClean="0"/>
              <a:t> </a:t>
            </a:r>
            <a:r>
              <a:rPr lang="en-US" b="1" dirty="0" err="1" smtClean="0"/>
              <a:t>indefinível</a:t>
            </a:r>
            <a:r>
              <a:rPr lang="en-US" b="1" dirty="0" smtClean="0"/>
              <a:t>, </a:t>
            </a:r>
            <a:r>
              <a:rPr lang="en-US" b="1" dirty="0" err="1" smtClean="0"/>
              <a:t>reparei</a:t>
            </a:r>
            <a:r>
              <a:rPr lang="en-US" b="1" dirty="0" smtClean="0"/>
              <a:t> </a:t>
            </a:r>
            <a:r>
              <a:rPr lang="en-US" b="1" dirty="0" err="1" smtClean="0"/>
              <a:t>que</a:t>
            </a:r>
            <a:r>
              <a:rPr lang="en-US" b="1" dirty="0" smtClean="0"/>
              <a:t> a </a:t>
            </a:r>
            <a:r>
              <a:rPr lang="en-US" b="1" dirty="0" err="1" smtClean="0"/>
              <a:t>esposa</a:t>
            </a:r>
            <a:r>
              <a:rPr lang="en-US" b="1" dirty="0" smtClean="0"/>
              <a:t> de Alfredo </a:t>
            </a:r>
            <a:r>
              <a:rPr lang="en-US" b="1" dirty="0" err="1" smtClean="0"/>
              <a:t>não</a:t>
            </a:r>
            <a:r>
              <a:rPr lang="en-US" b="1" dirty="0" smtClean="0"/>
              <a:t> </a:t>
            </a:r>
            <a:r>
              <a:rPr lang="en-US" b="1" dirty="0" err="1" smtClean="0"/>
              <a:t>cantava</a:t>
            </a:r>
            <a:r>
              <a:rPr lang="en-US" b="1" dirty="0" smtClean="0"/>
              <a:t>, mas no </a:t>
            </a:r>
            <a:r>
              <a:rPr lang="en-US" b="1" dirty="0" err="1" smtClean="0"/>
              <a:t>seio</a:t>
            </a:r>
            <a:r>
              <a:rPr lang="en-US" b="1" dirty="0" smtClean="0"/>
              <a:t> </a:t>
            </a:r>
            <a:r>
              <a:rPr lang="en-US" b="1" dirty="0" err="1" smtClean="0"/>
              <a:t>caricioso</a:t>
            </a:r>
            <a:r>
              <a:rPr lang="en-US" b="1" dirty="0" smtClean="0"/>
              <a:t> da </a:t>
            </a:r>
            <a:r>
              <a:rPr lang="en-US" b="1" dirty="0" err="1" smtClean="0"/>
              <a:t>música</a:t>
            </a:r>
            <a:r>
              <a:rPr lang="en-US" b="1" dirty="0" smtClean="0"/>
              <a:t> </a:t>
            </a:r>
            <a:r>
              <a:rPr lang="en-US" b="1" dirty="0" err="1" smtClean="0"/>
              <a:t>havia</a:t>
            </a:r>
            <a:r>
              <a:rPr lang="en-US" b="1" dirty="0" smtClean="0"/>
              <a:t> </a:t>
            </a:r>
            <a:r>
              <a:rPr lang="en-US" b="1" dirty="0" err="1" smtClean="0"/>
              <a:t>uma</a:t>
            </a:r>
            <a:r>
              <a:rPr lang="en-US" b="1" dirty="0" smtClean="0"/>
              <a:t> </a:t>
            </a:r>
            <a:r>
              <a:rPr lang="en-US" b="1" dirty="0" err="1" smtClean="0"/>
              <a:t>prece</a:t>
            </a:r>
            <a:r>
              <a:rPr lang="en-US" b="1" dirty="0" smtClean="0"/>
              <a:t> </a:t>
            </a:r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atingia</a:t>
            </a:r>
            <a:r>
              <a:rPr lang="en-US" b="1" dirty="0" smtClean="0"/>
              <a:t> o sublime — </a:t>
            </a:r>
            <a:r>
              <a:rPr lang="en-US" b="1" dirty="0" err="1" smtClean="0"/>
              <a:t>oração</a:t>
            </a:r>
            <a:r>
              <a:rPr lang="en-US" b="1" dirty="0" smtClean="0"/>
              <a:t> </a:t>
            </a:r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eu</a:t>
            </a:r>
            <a:r>
              <a:rPr lang="en-US" b="1" dirty="0" smtClean="0"/>
              <a:t> </a:t>
            </a:r>
            <a:r>
              <a:rPr lang="en-US" b="1" dirty="0" err="1" smtClean="0"/>
              <a:t>não</a:t>
            </a:r>
            <a:r>
              <a:rPr lang="en-US" b="1" dirty="0" smtClean="0"/>
              <a:t> </a:t>
            </a:r>
            <a:r>
              <a:rPr lang="en-US" b="1" dirty="0" err="1" smtClean="0"/>
              <a:t>escutava</a:t>
            </a:r>
            <a:r>
              <a:rPr lang="en-US" b="1" dirty="0" smtClean="0"/>
              <a:t> com </a:t>
            </a:r>
            <a:r>
              <a:rPr lang="en-US" b="1" dirty="0" err="1" smtClean="0"/>
              <a:t>os</a:t>
            </a:r>
            <a:r>
              <a:rPr lang="en-US" b="1" dirty="0" smtClean="0"/>
              <a:t> </a:t>
            </a:r>
            <a:r>
              <a:rPr lang="en-US" b="1" dirty="0" err="1" smtClean="0"/>
              <a:t>ouvidos</a:t>
            </a:r>
            <a:r>
              <a:rPr lang="en-US" b="1" dirty="0" smtClean="0"/>
              <a:t> mas </a:t>
            </a:r>
            <a:r>
              <a:rPr lang="en-US" b="1" dirty="0" err="1" smtClean="0"/>
              <a:t>recebia</a:t>
            </a:r>
            <a:r>
              <a:rPr lang="en-US" b="1" dirty="0" smtClean="0"/>
              <a:t> </a:t>
            </a:r>
            <a:r>
              <a:rPr lang="en-US" b="1" dirty="0" err="1" smtClean="0"/>
              <a:t>em</a:t>
            </a:r>
            <a:r>
              <a:rPr lang="en-US" b="1" dirty="0" smtClean="0"/>
              <a:t> </a:t>
            </a:r>
            <a:r>
              <a:rPr lang="en-US" b="1" dirty="0" err="1" smtClean="0"/>
              <a:t>cheio</a:t>
            </a:r>
            <a:r>
              <a:rPr lang="en-US" b="1" dirty="0" smtClean="0"/>
              <a:t> </a:t>
            </a:r>
            <a:r>
              <a:rPr lang="en-US" b="1" dirty="0" err="1" smtClean="0"/>
              <a:t>na</a:t>
            </a:r>
            <a:r>
              <a:rPr lang="en-US" b="1" dirty="0" smtClean="0"/>
              <a:t> alma, </a:t>
            </a:r>
            <a:r>
              <a:rPr lang="en-US" b="1" dirty="0" err="1" smtClean="0"/>
              <a:t>através</a:t>
            </a:r>
            <a:r>
              <a:rPr lang="en-US" b="1" dirty="0" smtClean="0"/>
              <a:t> de </a:t>
            </a:r>
            <a:r>
              <a:rPr lang="en-US" b="1" dirty="0" err="1" smtClean="0"/>
              <a:t>vibrações</a:t>
            </a:r>
            <a:r>
              <a:rPr lang="en-US" b="1" dirty="0" smtClean="0"/>
              <a:t> </a:t>
            </a:r>
            <a:r>
              <a:rPr lang="en-US" b="1" dirty="0" err="1" smtClean="0"/>
              <a:t>sutis</a:t>
            </a:r>
            <a:r>
              <a:rPr lang="en-US" b="1" dirty="0" smtClean="0"/>
              <a:t>, </a:t>
            </a:r>
            <a:r>
              <a:rPr lang="en-US" b="1" dirty="0" err="1" smtClean="0"/>
              <a:t>como</a:t>
            </a:r>
            <a:r>
              <a:rPr lang="en-US" b="1" dirty="0" smtClean="0"/>
              <a:t> se o </a:t>
            </a:r>
            <a:r>
              <a:rPr lang="en-US" b="1" dirty="0" err="1" smtClean="0"/>
              <a:t>melodioso</a:t>
            </a:r>
            <a:r>
              <a:rPr lang="en-US" b="1" dirty="0" smtClean="0"/>
              <a:t> </a:t>
            </a:r>
            <a:r>
              <a:rPr lang="en-US" b="1" dirty="0" err="1" smtClean="0"/>
              <a:t>som</a:t>
            </a:r>
            <a:r>
              <a:rPr lang="en-US" b="1" dirty="0" smtClean="0"/>
              <a:t> </a:t>
            </a:r>
            <a:r>
              <a:rPr lang="en-US" b="1" dirty="0" err="1" smtClean="0"/>
              <a:t>estivesse</a:t>
            </a:r>
            <a:r>
              <a:rPr lang="en-US" b="1" dirty="0" smtClean="0"/>
              <a:t> </a:t>
            </a:r>
            <a:r>
              <a:rPr lang="en-US" b="1" dirty="0" err="1" smtClean="0"/>
              <a:t>impregnado</a:t>
            </a:r>
            <a:r>
              <a:rPr lang="en-US" b="1" dirty="0" smtClean="0"/>
              <a:t> do </a:t>
            </a:r>
            <a:r>
              <a:rPr lang="en-US" b="1" dirty="0" err="1" smtClean="0"/>
              <a:t>verbo</a:t>
            </a:r>
            <a:r>
              <a:rPr lang="en-US" b="1" dirty="0" smtClean="0"/>
              <a:t> </a:t>
            </a:r>
            <a:r>
              <a:rPr lang="en-US" b="1" dirty="0" err="1" smtClean="0"/>
              <a:t>silencioso</a:t>
            </a:r>
            <a:r>
              <a:rPr lang="en-US" b="1" dirty="0" smtClean="0"/>
              <a:t> e </a:t>
            </a:r>
            <a:r>
              <a:rPr lang="en-US" b="1" dirty="0" err="1" smtClean="0"/>
              <a:t>criador</a:t>
            </a:r>
            <a:r>
              <a:rPr lang="en-US" b="1" dirty="0" smtClean="0"/>
              <a:t>. </a:t>
            </a:r>
            <a:r>
              <a:rPr lang="en-US" b="1" dirty="0" err="1" smtClean="0"/>
              <a:t>Não</a:t>
            </a:r>
            <a:r>
              <a:rPr lang="en-US" b="1" dirty="0"/>
              <a:t> </a:t>
            </a:r>
            <a:r>
              <a:rPr lang="en-US" b="1" dirty="0" err="1" smtClean="0"/>
              <a:t>pude</a:t>
            </a:r>
            <a:r>
              <a:rPr lang="en-US" b="1" dirty="0" smtClean="0"/>
              <a:t> </a:t>
            </a:r>
            <a:r>
              <a:rPr lang="en-US" b="1" dirty="0" err="1"/>
              <a:t>conter</a:t>
            </a:r>
            <a:r>
              <a:rPr lang="en-US" b="1" dirty="0"/>
              <a:t> as </a:t>
            </a:r>
            <a:r>
              <a:rPr lang="en-US" b="1" dirty="0" err="1"/>
              <a:t>lágrimas</a:t>
            </a:r>
            <a:r>
              <a:rPr lang="en-US" b="1" dirty="0"/>
              <a:t> </a:t>
            </a:r>
            <a:r>
              <a:rPr lang="en-US" b="1" dirty="0" err="1"/>
              <a:t>abundantes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6480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" b="424"/>
          <a:stretch>
            <a:fillRect/>
          </a:stretch>
        </p:blipFill>
        <p:spPr bwMode="auto">
          <a:xfrm>
            <a:off x="0" y="1121328"/>
            <a:ext cx="9144000" cy="573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183023"/>
            <a:ext cx="5345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Baskerville"/>
                <a:cs typeface="Baskerville"/>
              </a:rPr>
              <a:t>Capítulo 32 - Melodia </a:t>
            </a:r>
            <a:r>
              <a:rPr lang="en-US" sz="2800" b="1" i="1" dirty="0" smtClean="0">
                <a:latin typeface="Baskerville"/>
                <a:cs typeface="Baskerville"/>
              </a:rPr>
              <a:t>sublime</a:t>
            </a:r>
            <a:endParaRPr lang="en-US" sz="2800" b="1" i="1" dirty="0">
              <a:latin typeface="Baskerville"/>
              <a:cs typeface="Baskerville"/>
            </a:endParaRPr>
          </a:p>
        </p:txBody>
      </p:sp>
      <p:pic>
        <p:nvPicPr>
          <p:cNvPr id="4" name="Picture 3" descr="030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81" y="3133564"/>
            <a:ext cx="1824038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floraz2"/>
          <p:cNvPicPr>
            <a:picLocks noChangeAspect="1" noChangeArrowheads="1"/>
          </p:cNvPicPr>
          <p:nvPr/>
        </p:nvPicPr>
        <p:blipFill>
          <a:blip r:embed="rId4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86265" y="4169307"/>
            <a:ext cx="293966" cy="26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floraz2"/>
          <p:cNvPicPr>
            <a:picLocks noChangeAspect="1" noChangeArrowheads="1"/>
          </p:cNvPicPr>
          <p:nvPr/>
        </p:nvPicPr>
        <p:blipFill>
          <a:blip r:embed="rId4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648411" y="4169307"/>
            <a:ext cx="293965" cy="26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floraz2"/>
          <p:cNvPicPr>
            <a:picLocks noChangeAspect="1" noChangeArrowheads="1"/>
          </p:cNvPicPr>
          <p:nvPr/>
        </p:nvPicPr>
        <p:blipFill>
          <a:blip r:embed="rId4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872" y="3940562"/>
            <a:ext cx="2873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floraz2"/>
          <p:cNvPicPr>
            <a:picLocks noChangeAspect="1" noChangeArrowheads="1"/>
          </p:cNvPicPr>
          <p:nvPr/>
        </p:nvPicPr>
        <p:blipFill>
          <a:blip r:embed="rId5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490" y="3795496"/>
            <a:ext cx="501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floraz2"/>
          <p:cNvPicPr>
            <a:picLocks noChangeAspect="1" noChangeArrowheads="1"/>
          </p:cNvPicPr>
          <p:nvPr/>
        </p:nvPicPr>
        <p:blipFill>
          <a:blip r:embed="rId6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415" y="3414496"/>
            <a:ext cx="4318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floraz2"/>
          <p:cNvPicPr>
            <a:picLocks noChangeAspect="1" noChangeArrowheads="1"/>
          </p:cNvPicPr>
          <p:nvPr/>
        </p:nvPicPr>
        <p:blipFill>
          <a:blip r:embed="rId7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852" y="2884271"/>
            <a:ext cx="5778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floraz2"/>
          <p:cNvPicPr>
            <a:picLocks noChangeAspect="1" noChangeArrowheads="1"/>
          </p:cNvPicPr>
          <p:nvPr/>
        </p:nvPicPr>
        <p:blipFill>
          <a:blip r:embed="rId5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90" y="3861478"/>
            <a:ext cx="501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 descr="floraz2"/>
          <p:cNvPicPr>
            <a:picLocks noChangeAspect="1" noChangeArrowheads="1"/>
          </p:cNvPicPr>
          <p:nvPr/>
        </p:nvPicPr>
        <p:blipFill>
          <a:blip r:embed="rId6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15" y="3545565"/>
            <a:ext cx="4318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floraz2"/>
          <p:cNvPicPr>
            <a:picLocks noChangeAspect="1" noChangeArrowheads="1"/>
          </p:cNvPicPr>
          <p:nvPr/>
        </p:nvPicPr>
        <p:blipFill>
          <a:blip r:embed="rId7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52" y="2950253"/>
            <a:ext cx="5778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 descr="floraz2"/>
          <p:cNvPicPr>
            <a:picLocks noChangeAspect="1" noChangeArrowheads="1"/>
          </p:cNvPicPr>
          <p:nvPr/>
        </p:nvPicPr>
        <p:blipFill>
          <a:blip r:embed="rId7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315" y="3221715"/>
            <a:ext cx="5778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" descr="floraz2"/>
          <p:cNvPicPr>
            <a:picLocks noChangeAspect="1" noChangeArrowheads="1"/>
          </p:cNvPicPr>
          <p:nvPr/>
        </p:nvPicPr>
        <p:blipFill>
          <a:blip r:embed="rId7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40" y="3482065"/>
            <a:ext cx="5778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3" descr="floraz2"/>
          <p:cNvPicPr>
            <a:picLocks noChangeAspect="1" noChangeArrowheads="1"/>
          </p:cNvPicPr>
          <p:nvPr/>
        </p:nvPicPr>
        <p:blipFill>
          <a:blip r:embed="rId5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90" y="4029753"/>
            <a:ext cx="501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 descr="029c_luz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r="56892"/>
          <a:stretch>
            <a:fillRect/>
          </a:stretch>
        </p:blipFill>
        <p:spPr bwMode="auto">
          <a:xfrm>
            <a:off x="0" y="0"/>
            <a:ext cx="5456825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 descr="floraz2"/>
          <p:cNvPicPr>
            <a:picLocks noChangeAspect="1" noChangeArrowheads="1"/>
          </p:cNvPicPr>
          <p:nvPr/>
        </p:nvPicPr>
        <p:blipFill>
          <a:blip r:embed="rId4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208" y="3808396"/>
            <a:ext cx="2873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8" descr="floraz2"/>
          <p:cNvPicPr>
            <a:picLocks noChangeAspect="1" noChangeArrowheads="1"/>
          </p:cNvPicPr>
          <p:nvPr/>
        </p:nvPicPr>
        <p:blipFill>
          <a:blip r:embed="rId5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46" y="3927459"/>
            <a:ext cx="501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" descr="floraz2"/>
          <p:cNvPicPr>
            <a:picLocks noChangeAspect="1" noChangeArrowheads="1"/>
          </p:cNvPicPr>
          <p:nvPr/>
        </p:nvPicPr>
        <p:blipFill>
          <a:blip r:embed="rId6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71" y="3546459"/>
            <a:ext cx="4318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 descr="floraz2"/>
          <p:cNvPicPr>
            <a:picLocks noChangeAspect="1" noChangeArrowheads="1"/>
          </p:cNvPicPr>
          <p:nvPr/>
        </p:nvPicPr>
        <p:blipFill>
          <a:blip r:embed="rId7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571" y="2655871"/>
            <a:ext cx="5778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 descr="floraz2"/>
          <p:cNvPicPr>
            <a:picLocks noChangeAspect="1" noChangeArrowheads="1"/>
          </p:cNvPicPr>
          <p:nvPr/>
        </p:nvPicPr>
        <p:blipFill>
          <a:blip r:embed="rId6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" y="3160696"/>
            <a:ext cx="4318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3" descr="floraz2"/>
          <p:cNvPicPr>
            <a:picLocks noChangeAspect="1" noChangeArrowheads="1"/>
          </p:cNvPicPr>
          <p:nvPr/>
        </p:nvPicPr>
        <p:blipFill>
          <a:blip r:embed="rId5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83" y="4168759"/>
            <a:ext cx="501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4" descr="floraz2"/>
          <p:cNvPicPr>
            <a:picLocks noChangeAspect="1" noChangeArrowheads="1"/>
          </p:cNvPicPr>
          <p:nvPr/>
        </p:nvPicPr>
        <p:blipFill>
          <a:blip r:embed="rId6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" y="4745021"/>
            <a:ext cx="4318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5" descr="floraz2"/>
          <p:cNvPicPr>
            <a:picLocks noChangeAspect="1" noChangeArrowheads="1"/>
          </p:cNvPicPr>
          <p:nvPr/>
        </p:nvPicPr>
        <p:blipFill>
          <a:blip r:embed="rId7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933" y="3287696"/>
            <a:ext cx="5778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6" descr="floraz2"/>
          <p:cNvPicPr>
            <a:picLocks noChangeAspect="1" noChangeArrowheads="1"/>
          </p:cNvPicPr>
          <p:nvPr/>
        </p:nvPicPr>
        <p:blipFill>
          <a:blip r:embed="rId7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733" y="3287696"/>
            <a:ext cx="5778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7" descr="floraz2"/>
          <p:cNvPicPr>
            <a:picLocks noChangeAspect="1" noChangeArrowheads="1"/>
          </p:cNvPicPr>
          <p:nvPr/>
        </p:nvPicPr>
        <p:blipFill>
          <a:blip r:embed="rId7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96" y="4960921"/>
            <a:ext cx="5778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8" descr="floraz2"/>
          <p:cNvPicPr>
            <a:picLocks noChangeAspect="1" noChangeArrowheads="1"/>
          </p:cNvPicPr>
          <p:nvPr/>
        </p:nvPicPr>
        <p:blipFill>
          <a:blip r:embed="rId7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208" y="3808396"/>
            <a:ext cx="5778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9" descr="floraz2"/>
          <p:cNvPicPr>
            <a:picLocks noChangeAspect="1" noChangeArrowheads="1"/>
          </p:cNvPicPr>
          <p:nvPr/>
        </p:nvPicPr>
        <p:blipFill>
          <a:blip r:embed="rId7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077" y="3659936"/>
            <a:ext cx="5778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0" descr="floraz2"/>
          <p:cNvPicPr>
            <a:picLocks noChangeAspect="1" noChangeArrowheads="1"/>
          </p:cNvPicPr>
          <p:nvPr/>
        </p:nvPicPr>
        <p:blipFill>
          <a:blip r:embed="rId7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271" y="4095734"/>
            <a:ext cx="5778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1" descr="floraz2"/>
          <p:cNvPicPr>
            <a:picLocks noChangeAspect="1" noChangeArrowheads="1"/>
          </p:cNvPicPr>
          <p:nvPr/>
        </p:nvPicPr>
        <p:blipFill>
          <a:blip r:embed="rId7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133" y="3287696"/>
            <a:ext cx="5778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3" descr="floraz2"/>
          <p:cNvPicPr>
            <a:picLocks noChangeAspect="1" noChangeArrowheads="1"/>
          </p:cNvPicPr>
          <p:nvPr/>
        </p:nvPicPr>
        <p:blipFill>
          <a:blip r:embed="rId7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533" y="4346212"/>
            <a:ext cx="5778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 descr="floraz2"/>
          <p:cNvPicPr>
            <a:picLocks noChangeAspect="1" noChangeArrowheads="1"/>
          </p:cNvPicPr>
          <p:nvPr/>
        </p:nvPicPr>
        <p:blipFill>
          <a:blip r:embed="rId7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646" y="2888226"/>
            <a:ext cx="5778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9" descr="floraz2"/>
          <p:cNvPicPr>
            <a:picLocks noChangeAspect="1" noChangeArrowheads="1"/>
          </p:cNvPicPr>
          <p:nvPr/>
        </p:nvPicPr>
        <p:blipFill>
          <a:blip r:embed="rId7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87638">
            <a:off x="5939884" y="3739878"/>
            <a:ext cx="5778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2" descr="floraz2"/>
          <p:cNvPicPr>
            <a:picLocks noChangeAspect="1" noChangeArrowheads="1"/>
          </p:cNvPicPr>
          <p:nvPr/>
        </p:nvPicPr>
        <p:blipFill>
          <a:blip r:embed="rId7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87638">
            <a:off x="7376797" y="3964012"/>
            <a:ext cx="5778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3" descr="floraz2"/>
          <p:cNvPicPr>
            <a:picLocks noChangeAspect="1" noChangeArrowheads="1"/>
          </p:cNvPicPr>
          <p:nvPr/>
        </p:nvPicPr>
        <p:blipFill>
          <a:blip r:embed="rId7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87638">
            <a:off x="7235722" y="3251126"/>
            <a:ext cx="5778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4" descr="floraz2"/>
          <p:cNvPicPr>
            <a:picLocks noChangeAspect="1" noChangeArrowheads="1"/>
          </p:cNvPicPr>
          <p:nvPr/>
        </p:nvPicPr>
        <p:blipFill>
          <a:blip r:embed="rId7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87638">
            <a:off x="8469244" y="2921218"/>
            <a:ext cx="5778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6" descr="floraz2"/>
          <p:cNvPicPr>
            <a:picLocks noChangeAspect="1" noChangeArrowheads="1"/>
          </p:cNvPicPr>
          <p:nvPr/>
        </p:nvPicPr>
        <p:blipFill>
          <a:blip r:embed="rId7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87638">
            <a:off x="8451781" y="3541931"/>
            <a:ext cx="5778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0" descr="floraz2"/>
          <p:cNvPicPr>
            <a:picLocks noChangeAspect="1" noChangeArrowheads="1"/>
          </p:cNvPicPr>
          <p:nvPr/>
        </p:nvPicPr>
        <p:blipFill>
          <a:blip r:embed="rId7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87638">
            <a:off x="6597581" y="3757831"/>
            <a:ext cx="5778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32" descr="floraz2"/>
          <p:cNvPicPr>
            <a:picLocks noChangeAspect="1" noChangeArrowheads="1"/>
          </p:cNvPicPr>
          <p:nvPr/>
        </p:nvPicPr>
        <p:blipFill>
          <a:blip r:embed="rId7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87638">
            <a:off x="8181906" y="4621431"/>
            <a:ext cx="5778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0" y="1656691"/>
            <a:ext cx="9144000" cy="1477328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b="1" dirty="0"/>
              <a:t>V</a:t>
            </a:r>
            <a:r>
              <a:rPr lang="en-US" b="1" dirty="0" smtClean="0"/>
              <a:t>i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luzes</a:t>
            </a:r>
            <a:r>
              <a:rPr lang="en-US" b="1" dirty="0"/>
              <a:t> </a:t>
            </a:r>
            <a:r>
              <a:rPr lang="en-US" b="1" dirty="0" err="1" smtClean="0"/>
              <a:t>prodigiosas</a:t>
            </a:r>
            <a:r>
              <a:rPr lang="en-US" b="1" dirty="0"/>
              <a:t> </a:t>
            </a:r>
            <a:r>
              <a:rPr lang="en-US" b="1" dirty="0" err="1" smtClean="0"/>
              <a:t>jorravam</a:t>
            </a:r>
            <a:r>
              <a:rPr lang="en-US" b="1" dirty="0" smtClean="0"/>
              <a:t> </a:t>
            </a:r>
            <a:r>
              <a:rPr lang="en-US" b="1" dirty="0"/>
              <a:t>do Alto </a:t>
            </a:r>
            <a:r>
              <a:rPr lang="en-US" b="1" dirty="0" err="1"/>
              <a:t>sobre</a:t>
            </a:r>
            <a:r>
              <a:rPr lang="en-US" b="1" dirty="0"/>
              <a:t> a </a:t>
            </a:r>
            <a:r>
              <a:rPr lang="en-US" b="1" dirty="0" err="1"/>
              <a:t>fronte</a:t>
            </a:r>
            <a:r>
              <a:rPr lang="en-US" b="1" dirty="0"/>
              <a:t> de </a:t>
            </a:r>
            <a:r>
              <a:rPr lang="en-US" b="1" dirty="0" err="1"/>
              <a:t>Ismália</a:t>
            </a:r>
            <a:r>
              <a:rPr lang="en-US" b="1" dirty="0"/>
              <a:t>, </a:t>
            </a:r>
            <a:r>
              <a:rPr lang="en-US" b="1" dirty="0" err="1"/>
              <a:t>envolvendo</a:t>
            </a:r>
            <a:r>
              <a:rPr lang="en-US" b="1" dirty="0"/>
              <a:t>-a </a:t>
            </a:r>
            <a:r>
              <a:rPr lang="en-US" b="1" dirty="0" err="1"/>
              <a:t>num</a:t>
            </a:r>
            <a:r>
              <a:rPr lang="en-US" b="1" dirty="0"/>
              <a:t> </a:t>
            </a:r>
            <a:r>
              <a:rPr lang="en-US" b="1" dirty="0" err="1"/>
              <a:t>arco</a:t>
            </a:r>
            <a:r>
              <a:rPr lang="en-US" b="1" dirty="0"/>
              <a:t> </a:t>
            </a:r>
            <a:r>
              <a:rPr lang="en-US" b="1" dirty="0" err="1"/>
              <a:t>irisado</a:t>
            </a:r>
            <a:r>
              <a:rPr lang="en-US" b="1" dirty="0"/>
              <a:t> </a:t>
            </a:r>
            <a:r>
              <a:rPr lang="en-US" b="1" dirty="0" smtClean="0"/>
              <a:t>de </a:t>
            </a:r>
            <a:r>
              <a:rPr lang="en-US" b="1" dirty="0" err="1" smtClean="0"/>
              <a:t>efeito</a:t>
            </a:r>
            <a:r>
              <a:rPr lang="en-US" b="1" dirty="0" smtClean="0"/>
              <a:t> </a:t>
            </a:r>
            <a:r>
              <a:rPr lang="en-US" b="1" dirty="0" err="1"/>
              <a:t>magnético</a:t>
            </a:r>
            <a:r>
              <a:rPr lang="en-US" b="1" dirty="0"/>
              <a:t> e, com </a:t>
            </a:r>
            <a:r>
              <a:rPr lang="en-US" b="1" dirty="0" err="1"/>
              <a:t>admiração</a:t>
            </a:r>
            <a:r>
              <a:rPr lang="en-US" b="1" dirty="0"/>
              <a:t> e </a:t>
            </a:r>
            <a:r>
              <a:rPr lang="en-US" b="1" dirty="0" err="1"/>
              <a:t>enlevo</a:t>
            </a:r>
            <a:r>
              <a:rPr lang="en-US" b="1" dirty="0"/>
              <a:t>, </a:t>
            </a:r>
            <a:r>
              <a:rPr lang="en-US" b="1" dirty="0" err="1"/>
              <a:t>observei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belas</a:t>
            </a:r>
            <a:r>
              <a:rPr lang="en-US" b="1" dirty="0"/>
              <a:t> </a:t>
            </a:r>
            <a:r>
              <a:rPr lang="en-US" b="1" dirty="0" err="1"/>
              <a:t>flores</a:t>
            </a:r>
            <a:r>
              <a:rPr lang="en-US" b="1" dirty="0"/>
              <a:t> </a:t>
            </a:r>
            <a:r>
              <a:rPr lang="en-US" b="1" dirty="0" err="1"/>
              <a:t>azuis</a:t>
            </a:r>
            <a:endParaRPr lang="en-US" b="1" dirty="0"/>
          </a:p>
          <a:p>
            <a:r>
              <a:rPr lang="en-US" b="1" dirty="0" err="1"/>
              <a:t>partiam</a:t>
            </a:r>
            <a:r>
              <a:rPr lang="en-US" b="1" dirty="0"/>
              <a:t> do </a:t>
            </a:r>
            <a:r>
              <a:rPr lang="en-US" b="1" dirty="0" err="1"/>
              <a:t>coração</a:t>
            </a:r>
            <a:r>
              <a:rPr lang="en-US" b="1" dirty="0"/>
              <a:t> da </a:t>
            </a:r>
            <a:r>
              <a:rPr lang="en-US" b="1" dirty="0" err="1"/>
              <a:t>musicista</a:t>
            </a:r>
            <a:r>
              <a:rPr lang="en-US" b="1" dirty="0"/>
              <a:t>, </a:t>
            </a:r>
            <a:r>
              <a:rPr lang="en-US" b="1" dirty="0" err="1"/>
              <a:t>espalhando</a:t>
            </a:r>
            <a:r>
              <a:rPr lang="en-US" b="1" dirty="0"/>
              <a:t>-se </a:t>
            </a:r>
            <a:r>
              <a:rPr lang="en-US" b="1" dirty="0" err="1"/>
              <a:t>sobre</a:t>
            </a:r>
            <a:r>
              <a:rPr lang="en-US" b="1" dirty="0"/>
              <a:t> </a:t>
            </a:r>
            <a:r>
              <a:rPr lang="en-US" b="1" dirty="0" err="1"/>
              <a:t>nós</a:t>
            </a:r>
            <a:r>
              <a:rPr lang="en-US" b="1" dirty="0"/>
              <a:t>. </a:t>
            </a:r>
            <a:r>
              <a:rPr lang="en-US" b="1" dirty="0" err="1"/>
              <a:t>Desfaziam</a:t>
            </a:r>
            <a:r>
              <a:rPr lang="en-US" b="1" dirty="0"/>
              <a:t>-</a:t>
            </a:r>
            <a:r>
              <a:rPr lang="en-US" b="1" dirty="0" smtClean="0"/>
              <a:t>se </a:t>
            </a:r>
            <a:r>
              <a:rPr lang="en-US" b="1" dirty="0" err="1" smtClean="0"/>
              <a:t>como</a:t>
            </a:r>
            <a:r>
              <a:rPr lang="en-US" b="1" dirty="0" smtClean="0"/>
              <a:t> </a:t>
            </a:r>
            <a:r>
              <a:rPr lang="en-US" b="1" dirty="0"/>
              <a:t>se </a:t>
            </a:r>
            <a:r>
              <a:rPr lang="en-US" b="1" dirty="0" err="1"/>
              <a:t>feitas</a:t>
            </a:r>
            <a:r>
              <a:rPr lang="en-US" b="1" dirty="0"/>
              <a:t> de </a:t>
            </a:r>
            <a:r>
              <a:rPr lang="en-US" b="1" dirty="0" err="1"/>
              <a:t>caridosa</a:t>
            </a:r>
            <a:r>
              <a:rPr lang="en-US" b="1" dirty="0"/>
              <a:t> </a:t>
            </a:r>
            <a:r>
              <a:rPr lang="en-US" b="1" dirty="0" err="1"/>
              <a:t>bruma</a:t>
            </a:r>
            <a:r>
              <a:rPr lang="en-US" b="1" dirty="0"/>
              <a:t> </a:t>
            </a:r>
            <a:r>
              <a:rPr lang="en-US" b="1" dirty="0" err="1"/>
              <a:t>anilada</a:t>
            </a:r>
            <a:r>
              <a:rPr lang="en-US" b="1" dirty="0"/>
              <a:t>, </a:t>
            </a:r>
            <a:r>
              <a:rPr lang="en-US" b="1" dirty="0" err="1"/>
              <a:t>ao</a:t>
            </a:r>
            <a:r>
              <a:rPr lang="en-US" b="1" dirty="0"/>
              <a:t> </a:t>
            </a:r>
            <a:r>
              <a:rPr lang="en-US" b="1" dirty="0" err="1"/>
              <a:t>tocar-nos</a:t>
            </a:r>
            <a:r>
              <a:rPr lang="en-US" b="1" dirty="0"/>
              <a:t>, de </a:t>
            </a:r>
            <a:r>
              <a:rPr lang="en-US" b="1" dirty="0" err="1"/>
              <a:t>leve</a:t>
            </a:r>
            <a:r>
              <a:rPr lang="en-US" b="1" dirty="0"/>
              <a:t>, </a:t>
            </a:r>
            <a:r>
              <a:rPr lang="en-US" b="1" dirty="0" err="1"/>
              <a:t>enchendo-</a:t>
            </a:r>
            <a:r>
              <a:rPr lang="en-US" b="1" dirty="0" err="1" smtClean="0"/>
              <a:t>nos</a:t>
            </a:r>
            <a:r>
              <a:rPr lang="en-US" b="1" dirty="0"/>
              <a:t> </a:t>
            </a:r>
            <a:r>
              <a:rPr lang="en-US" b="1" dirty="0" smtClean="0"/>
              <a:t>de </a:t>
            </a:r>
            <a:r>
              <a:rPr lang="en-US" b="1" dirty="0" err="1"/>
              <a:t>profunda</a:t>
            </a:r>
            <a:r>
              <a:rPr lang="en-US" b="1" dirty="0"/>
              <a:t> </a:t>
            </a:r>
            <a:r>
              <a:rPr lang="en-US" b="1" dirty="0" err="1"/>
              <a:t>alegria</a:t>
            </a:r>
            <a:r>
              <a:rPr lang="en-US" b="1" dirty="0"/>
              <a:t>. A </a:t>
            </a:r>
            <a:r>
              <a:rPr lang="en-US" b="1" dirty="0" err="1"/>
              <a:t>maior</a:t>
            </a:r>
            <a:r>
              <a:rPr lang="en-US" b="1" dirty="0"/>
              <a:t> parte </a:t>
            </a:r>
            <a:r>
              <a:rPr lang="en-US" b="1" dirty="0" err="1"/>
              <a:t>caía</a:t>
            </a:r>
            <a:r>
              <a:rPr lang="en-US" b="1" dirty="0"/>
              <a:t> </a:t>
            </a:r>
            <a:r>
              <a:rPr lang="en-US" b="1" dirty="0" err="1"/>
              <a:t>sobre</a:t>
            </a:r>
            <a:r>
              <a:rPr lang="en-US" b="1" dirty="0"/>
              <a:t> </a:t>
            </a:r>
            <a:r>
              <a:rPr lang="en-US" b="1" dirty="0" err="1" smtClean="0"/>
              <a:t>Aniceto</a:t>
            </a:r>
            <a:r>
              <a:rPr lang="en-US" b="1" dirty="0" smtClean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835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83023"/>
            <a:ext cx="5345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Baskerville"/>
                <a:cs typeface="Baskerville"/>
              </a:rPr>
              <a:t>Capítulo 32 - Melodia </a:t>
            </a:r>
            <a:r>
              <a:rPr lang="en-US" sz="2800" b="1" i="1" dirty="0" smtClean="0">
                <a:latin typeface="Baskerville"/>
                <a:cs typeface="Baskerville"/>
              </a:rPr>
              <a:t>sublime</a:t>
            </a:r>
            <a:endParaRPr lang="en-US" sz="2800" b="1" i="1" dirty="0">
              <a:latin typeface="Baskerville"/>
              <a:cs typeface="Baskerville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3745" y="1786396"/>
            <a:ext cx="8566378" cy="4247317"/>
          </a:xfrm>
          <a:prstGeom prst="rect">
            <a:avLst/>
          </a:prstGeom>
          <a:solidFill>
            <a:srgbClr val="D9D9D9"/>
          </a:solidFill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 smtClean="0"/>
              <a:t>Desejava</a:t>
            </a:r>
            <a:r>
              <a:rPr lang="en-US" b="1" dirty="0" smtClean="0"/>
              <a:t> </a:t>
            </a:r>
            <a:r>
              <a:rPr lang="en-US" b="1" dirty="0" err="1"/>
              <a:t>esclarecer</a:t>
            </a:r>
            <a:r>
              <a:rPr lang="en-US" b="1" dirty="0"/>
              <a:t> o </a:t>
            </a:r>
            <a:r>
              <a:rPr lang="en-US" b="1" dirty="0" err="1"/>
              <a:t>fenômeno</a:t>
            </a:r>
            <a:r>
              <a:rPr lang="en-US" b="1" dirty="0"/>
              <a:t> da </a:t>
            </a:r>
            <a:r>
              <a:rPr lang="en-US" b="1" dirty="0" err="1"/>
              <a:t>prece</a:t>
            </a:r>
            <a:r>
              <a:rPr lang="en-US" b="1" dirty="0"/>
              <a:t> </a:t>
            </a:r>
            <a:r>
              <a:rPr lang="en-US" b="1" dirty="0" err="1"/>
              <a:t>sem</a:t>
            </a:r>
            <a:r>
              <a:rPr lang="en-US" b="1" dirty="0"/>
              <a:t> </a:t>
            </a:r>
            <a:r>
              <a:rPr lang="en-US" b="1" dirty="0" err="1"/>
              <a:t>palavras</a:t>
            </a:r>
            <a:r>
              <a:rPr lang="en-US" b="1" dirty="0"/>
              <a:t>, </a:t>
            </a:r>
            <a:r>
              <a:rPr lang="en-US" b="1" dirty="0" smtClean="0"/>
              <a:t>das </a:t>
            </a:r>
            <a:r>
              <a:rPr lang="en-US" b="1" dirty="0" err="1" smtClean="0"/>
              <a:t>harmonias</a:t>
            </a:r>
            <a:r>
              <a:rPr lang="en-US" b="1" dirty="0"/>
              <a:t>, das </a:t>
            </a:r>
            <a:r>
              <a:rPr lang="en-US" b="1" dirty="0" err="1"/>
              <a:t>luzes</a:t>
            </a:r>
            <a:r>
              <a:rPr lang="en-US" b="1" dirty="0"/>
              <a:t> e das </a:t>
            </a:r>
            <a:r>
              <a:rPr lang="en-US" b="1" dirty="0" err="1" smtClean="0"/>
              <a:t>flores</a:t>
            </a:r>
            <a:r>
              <a:rPr lang="en-US" b="1" dirty="0" smtClean="0"/>
              <a:t>.</a:t>
            </a:r>
            <a:endParaRPr lang="en-US" b="1" dirty="0"/>
          </a:p>
          <a:p>
            <a:r>
              <a:rPr lang="en-US" b="1" dirty="0"/>
              <a:t>— </a:t>
            </a:r>
            <a:r>
              <a:rPr lang="en-US" b="1" dirty="0" err="1"/>
              <a:t>Conheço</a:t>
            </a:r>
            <a:r>
              <a:rPr lang="en-US" b="1" dirty="0"/>
              <a:t> a </a:t>
            </a:r>
            <a:r>
              <a:rPr lang="en-US" b="1" dirty="0" err="1"/>
              <a:t>sua</a:t>
            </a:r>
            <a:r>
              <a:rPr lang="en-US" b="1" dirty="0"/>
              <a:t> </a:t>
            </a:r>
            <a:r>
              <a:rPr lang="en-US" b="1" dirty="0" err="1"/>
              <a:t>sêde</a:t>
            </a:r>
            <a:r>
              <a:rPr lang="en-US" b="1" dirty="0"/>
              <a:t>, André. </a:t>
            </a:r>
            <a:r>
              <a:rPr lang="en-US" b="1" dirty="0" err="1" smtClean="0"/>
              <a:t>Impressionou</a:t>
            </a:r>
            <a:r>
              <a:rPr lang="en-US" b="1" dirty="0"/>
              <a:t>-</a:t>
            </a:r>
            <a:r>
              <a:rPr lang="en-US" b="1" dirty="0" smtClean="0"/>
              <a:t>se </a:t>
            </a:r>
            <a:r>
              <a:rPr lang="en-US" b="1" dirty="0" err="1" smtClean="0"/>
              <a:t>você</a:t>
            </a:r>
            <a:r>
              <a:rPr lang="en-US" b="1" dirty="0" smtClean="0"/>
              <a:t> </a:t>
            </a:r>
            <a:r>
              <a:rPr lang="en-US" b="1" dirty="0"/>
              <a:t>com a </a:t>
            </a:r>
            <a:r>
              <a:rPr lang="en-US" b="1" dirty="0" err="1"/>
              <a:t>grandeza</a:t>
            </a:r>
            <a:r>
              <a:rPr lang="en-US" b="1" dirty="0"/>
              <a:t> </a:t>
            </a:r>
            <a:r>
              <a:rPr lang="en-US" b="1" dirty="0" err="1"/>
              <a:t>espiritual</a:t>
            </a:r>
            <a:r>
              <a:rPr lang="en-US" b="1" dirty="0"/>
              <a:t> da </a:t>
            </a:r>
            <a:r>
              <a:rPr lang="en-US" b="1" dirty="0" err="1"/>
              <a:t>nobre</a:t>
            </a:r>
            <a:r>
              <a:rPr lang="en-US" b="1" dirty="0"/>
              <a:t> </a:t>
            </a:r>
            <a:r>
              <a:rPr lang="en-US" b="1" dirty="0" err="1" smtClean="0"/>
              <a:t>companheira</a:t>
            </a:r>
            <a:r>
              <a:rPr lang="en-US" b="1" dirty="0" smtClean="0"/>
              <a:t>. </a:t>
            </a:r>
            <a:r>
              <a:rPr lang="en-US" b="1" dirty="0" err="1" smtClean="0"/>
              <a:t>Recorda</a:t>
            </a:r>
            <a:r>
              <a:rPr lang="en-US" b="1" dirty="0"/>
              <a:t>-se de Ana, a </a:t>
            </a:r>
            <a:r>
              <a:rPr lang="en-US" b="1" dirty="0" err="1"/>
              <a:t>infeliz</a:t>
            </a:r>
            <a:r>
              <a:rPr lang="en-US" b="1" dirty="0"/>
              <a:t> </a:t>
            </a:r>
            <a:r>
              <a:rPr lang="en-US" b="1" dirty="0" err="1"/>
              <a:t>criatura</a:t>
            </a:r>
            <a:r>
              <a:rPr lang="en-US" b="1" dirty="0"/>
              <a:t> </a:t>
            </a:r>
            <a:r>
              <a:rPr lang="en-US" b="1" dirty="0" err="1" smtClean="0"/>
              <a:t>que</a:t>
            </a:r>
            <a:r>
              <a:rPr lang="en-US" b="1" dirty="0"/>
              <a:t> </a:t>
            </a:r>
            <a:r>
              <a:rPr lang="en-US" b="1" dirty="0" err="1" smtClean="0"/>
              <a:t>dorme</a:t>
            </a:r>
            <a:r>
              <a:rPr lang="en-US" b="1" dirty="0" smtClean="0"/>
              <a:t> </a:t>
            </a:r>
            <a:r>
              <a:rPr lang="en-US" b="1" dirty="0" err="1"/>
              <a:t>nos</a:t>
            </a:r>
            <a:r>
              <a:rPr lang="en-US" b="1" dirty="0"/>
              <a:t> </a:t>
            </a:r>
            <a:r>
              <a:rPr lang="en-US" b="1" dirty="0" err="1"/>
              <a:t>pavilhões</a:t>
            </a:r>
            <a:r>
              <a:rPr lang="en-US" b="1" dirty="0"/>
              <a:t>, entre </a:t>
            </a:r>
            <a:r>
              <a:rPr lang="en-US" b="1" dirty="0" err="1"/>
              <a:t>pesadelos</a:t>
            </a:r>
            <a:r>
              <a:rPr lang="en-US" b="1" dirty="0"/>
              <a:t> </a:t>
            </a:r>
            <a:r>
              <a:rPr lang="en-US" b="1" dirty="0" err="1"/>
              <a:t>cruéis</a:t>
            </a:r>
            <a:r>
              <a:rPr lang="en-US" b="1" dirty="0"/>
              <a:t>? </a:t>
            </a:r>
            <a:r>
              <a:rPr lang="en-US" b="1" dirty="0" err="1"/>
              <a:t>Lembra</a:t>
            </a:r>
            <a:r>
              <a:rPr lang="en-US" b="1" dirty="0"/>
              <a:t>-se de Paulo, o </a:t>
            </a:r>
            <a:r>
              <a:rPr lang="en-US" b="1" dirty="0" err="1"/>
              <a:t>caluniador</a:t>
            </a:r>
            <a:r>
              <a:rPr lang="en-US" b="1" dirty="0" smtClean="0"/>
              <a:t>? </a:t>
            </a:r>
            <a:r>
              <a:rPr lang="en-US" b="1" dirty="0" err="1" smtClean="0"/>
              <a:t>Não</a:t>
            </a:r>
            <a:r>
              <a:rPr lang="en-US" b="1" dirty="0" smtClean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viu</a:t>
            </a:r>
            <a:r>
              <a:rPr lang="en-US" b="1" dirty="0"/>
              <a:t> </a:t>
            </a:r>
            <a:r>
              <a:rPr lang="en-US" b="1" dirty="0" err="1"/>
              <a:t>carregando</a:t>
            </a:r>
            <a:r>
              <a:rPr lang="en-US" b="1" dirty="0"/>
              <a:t> </a:t>
            </a:r>
            <a:r>
              <a:rPr lang="en-US" b="1" dirty="0" err="1"/>
              <a:t>pesados</a:t>
            </a:r>
            <a:r>
              <a:rPr lang="en-US" b="1" dirty="0"/>
              <a:t> </a:t>
            </a:r>
            <a:r>
              <a:rPr lang="en-US" b="1" dirty="0" err="1"/>
              <a:t>fardos</a:t>
            </a:r>
            <a:r>
              <a:rPr lang="en-US" b="1" dirty="0"/>
              <a:t> </a:t>
            </a:r>
            <a:r>
              <a:rPr lang="en-US" b="1" dirty="0" err="1"/>
              <a:t>mentais</a:t>
            </a:r>
            <a:r>
              <a:rPr lang="en-US" b="1" dirty="0"/>
              <a:t>? </a:t>
            </a:r>
            <a:r>
              <a:rPr lang="en-US" b="1" dirty="0" err="1"/>
              <a:t>Cada</a:t>
            </a:r>
            <a:r>
              <a:rPr lang="en-US" b="1" dirty="0"/>
              <a:t> um de </a:t>
            </a:r>
            <a:r>
              <a:rPr lang="en-US" b="1" dirty="0" err="1" smtClean="0"/>
              <a:t>nós</a:t>
            </a:r>
            <a:r>
              <a:rPr lang="en-US" b="1" dirty="0"/>
              <a:t> </a:t>
            </a:r>
            <a:r>
              <a:rPr lang="en-US" b="1" dirty="0" err="1" smtClean="0"/>
              <a:t>traz</a:t>
            </a:r>
            <a:r>
              <a:rPr lang="en-US" b="1" dirty="0"/>
              <a:t>, </a:t>
            </a:r>
            <a:r>
              <a:rPr lang="en-US" b="1" dirty="0" err="1"/>
              <a:t>nos</a:t>
            </a:r>
            <a:r>
              <a:rPr lang="en-US" b="1" dirty="0"/>
              <a:t> </a:t>
            </a:r>
            <a:r>
              <a:rPr lang="en-US" b="1" dirty="0" err="1"/>
              <a:t>caminhos</a:t>
            </a:r>
            <a:r>
              <a:rPr lang="en-US" b="1" dirty="0"/>
              <a:t> da </a:t>
            </a:r>
            <a:r>
              <a:rPr lang="en-US" b="1" dirty="0" err="1"/>
              <a:t>vida</a:t>
            </a:r>
            <a:r>
              <a:rPr lang="en-US" b="1" dirty="0"/>
              <a:t>,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arquivos</a:t>
            </a:r>
            <a:r>
              <a:rPr lang="en-US" b="1" dirty="0"/>
              <a:t> de </a:t>
            </a:r>
            <a:r>
              <a:rPr lang="en-US" b="1" dirty="0" err="1"/>
              <a:t>si</a:t>
            </a:r>
            <a:r>
              <a:rPr lang="en-US" b="1" dirty="0"/>
              <a:t> </a:t>
            </a:r>
            <a:r>
              <a:rPr lang="en-US" b="1" dirty="0" err="1"/>
              <a:t>mesmo</a:t>
            </a:r>
            <a:r>
              <a:rPr lang="en-US" b="1" dirty="0"/>
              <a:t>. </a:t>
            </a:r>
            <a:r>
              <a:rPr lang="en-US" b="1" dirty="0" err="1"/>
              <a:t>Enquanto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 smtClean="0"/>
              <a:t>maus</a:t>
            </a:r>
            <a:r>
              <a:rPr lang="en-US" b="1" dirty="0"/>
              <a:t> </a:t>
            </a:r>
            <a:r>
              <a:rPr lang="en-US" b="1" dirty="0" err="1" smtClean="0"/>
              <a:t>exibem</a:t>
            </a:r>
            <a:r>
              <a:rPr lang="en-US" b="1" dirty="0" smtClean="0"/>
              <a:t> </a:t>
            </a:r>
            <a:r>
              <a:rPr lang="en-US" b="1" dirty="0"/>
              <a:t>o inferno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criaram</a:t>
            </a:r>
            <a:r>
              <a:rPr lang="en-US" b="1" dirty="0"/>
              <a:t> </a:t>
            </a:r>
            <a:r>
              <a:rPr lang="en-US" b="1" dirty="0" err="1"/>
              <a:t>para</a:t>
            </a:r>
            <a:r>
              <a:rPr lang="en-US" b="1" dirty="0"/>
              <a:t> o </a:t>
            </a:r>
            <a:r>
              <a:rPr lang="en-US" b="1" dirty="0" err="1"/>
              <a:t>Intimo</a:t>
            </a:r>
            <a:r>
              <a:rPr lang="en-US" b="1" dirty="0"/>
              <a:t>,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bons</a:t>
            </a:r>
            <a:r>
              <a:rPr lang="en-US" b="1" dirty="0"/>
              <a:t> </a:t>
            </a:r>
            <a:r>
              <a:rPr lang="en-US" b="1" dirty="0" err="1"/>
              <a:t>revelam</a:t>
            </a:r>
            <a:r>
              <a:rPr lang="en-US" b="1" dirty="0"/>
              <a:t> o </a:t>
            </a:r>
            <a:r>
              <a:rPr lang="en-US" b="1" dirty="0" err="1"/>
              <a:t>paraíso</a:t>
            </a:r>
            <a:r>
              <a:rPr lang="en-US" b="1" dirty="0"/>
              <a:t> </a:t>
            </a:r>
            <a:r>
              <a:rPr lang="en-US" b="1" dirty="0" err="1" smtClean="0"/>
              <a:t>que</a:t>
            </a:r>
            <a:r>
              <a:rPr lang="en-US" b="1" dirty="0"/>
              <a:t> </a:t>
            </a:r>
            <a:r>
              <a:rPr lang="en-US" b="1" dirty="0" err="1" smtClean="0"/>
              <a:t>edificaram</a:t>
            </a:r>
            <a:r>
              <a:rPr lang="en-US" b="1" dirty="0" smtClean="0"/>
              <a:t> </a:t>
            </a:r>
            <a:r>
              <a:rPr lang="en-US" b="1" dirty="0"/>
              <a:t>no </a:t>
            </a:r>
            <a:r>
              <a:rPr lang="en-US" b="1" dirty="0" err="1"/>
              <a:t>próprio</a:t>
            </a:r>
            <a:r>
              <a:rPr lang="en-US" b="1" dirty="0"/>
              <a:t> </a:t>
            </a:r>
            <a:r>
              <a:rPr lang="en-US" b="1" dirty="0" err="1"/>
              <a:t>coração</a:t>
            </a:r>
            <a:r>
              <a:rPr lang="en-US" b="1" dirty="0"/>
              <a:t>. </a:t>
            </a:r>
            <a:r>
              <a:rPr lang="en-US" b="1" dirty="0" err="1"/>
              <a:t>Ismália</a:t>
            </a:r>
            <a:r>
              <a:rPr lang="en-US" b="1" dirty="0"/>
              <a:t> </a:t>
            </a:r>
            <a:r>
              <a:rPr lang="en-US" b="1" dirty="0" err="1"/>
              <a:t>já</a:t>
            </a:r>
            <a:r>
              <a:rPr lang="en-US" b="1" dirty="0"/>
              <a:t> </a:t>
            </a:r>
            <a:r>
              <a:rPr lang="en-US" b="1" dirty="0" err="1"/>
              <a:t>amontoou</a:t>
            </a:r>
            <a:r>
              <a:rPr lang="en-US" b="1" dirty="0"/>
              <a:t> </a:t>
            </a:r>
            <a:r>
              <a:rPr lang="en-US" b="1" dirty="0" err="1"/>
              <a:t>muitos</a:t>
            </a:r>
            <a:r>
              <a:rPr lang="en-US" b="1" dirty="0"/>
              <a:t> </a:t>
            </a:r>
            <a:r>
              <a:rPr lang="en-US" b="1" dirty="0" err="1"/>
              <a:t>tesouros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smtClean="0"/>
              <a:t>as </a:t>
            </a:r>
            <a:r>
              <a:rPr lang="en-US" b="1" dirty="0" err="1" smtClean="0"/>
              <a:t>traças</a:t>
            </a:r>
            <a:r>
              <a:rPr lang="en-US" b="1" dirty="0" smtClean="0"/>
              <a:t> </a:t>
            </a:r>
            <a:r>
              <a:rPr lang="en-US" b="1" dirty="0" err="1"/>
              <a:t>não</a:t>
            </a:r>
            <a:r>
              <a:rPr lang="en-US" b="1" dirty="0"/>
              <a:t> </a:t>
            </a:r>
            <a:r>
              <a:rPr lang="en-US" b="1" dirty="0" err="1"/>
              <a:t>roem</a:t>
            </a:r>
            <a:r>
              <a:rPr lang="en-US" b="1" dirty="0"/>
              <a:t>. </a:t>
            </a:r>
            <a:r>
              <a:rPr lang="en-US" b="1" dirty="0" err="1"/>
              <a:t>Ela</a:t>
            </a:r>
            <a:r>
              <a:rPr lang="en-US" b="1" dirty="0"/>
              <a:t> </a:t>
            </a:r>
            <a:r>
              <a:rPr lang="en-US" b="1" dirty="0" err="1"/>
              <a:t>já</a:t>
            </a:r>
            <a:r>
              <a:rPr lang="en-US" b="1" dirty="0"/>
              <a:t> </a:t>
            </a:r>
            <a:r>
              <a:rPr lang="en-US" b="1" dirty="0" err="1"/>
              <a:t>pode</a:t>
            </a:r>
            <a:r>
              <a:rPr lang="en-US" b="1" dirty="0"/>
              <a:t> </a:t>
            </a:r>
            <a:r>
              <a:rPr lang="en-US" b="1" dirty="0" err="1"/>
              <a:t>dar</a:t>
            </a:r>
            <a:r>
              <a:rPr lang="en-US" b="1" dirty="0"/>
              <a:t> da </a:t>
            </a:r>
            <a:r>
              <a:rPr lang="en-US" b="1" dirty="0" err="1"/>
              <a:t>infinita</a:t>
            </a:r>
            <a:r>
              <a:rPr lang="en-US" b="1" dirty="0"/>
              <a:t> </a:t>
            </a:r>
            <a:r>
              <a:rPr lang="en-US" b="1" dirty="0" err="1"/>
              <a:t>harmonia</a:t>
            </a:r>
            <a:r>
              <a:rPr lang="en-US" b="1" dirty="0"/>
              <a:t> a </a:t>
            </a:r>
            <a:r>
              <a:rPr lang="en-US" b="1" dirty="0" err="1"/>
              <a:t>que</a:t>
            </a:r>
            <a:r>
              <a:rPr lang="en-US" b="1" dirty="0"/>
              <a:t> se </a:t>
            </a:r>
            <a:r>
              <a:rPr lang="en-US" b="1" dirty="0" err="1"/>
              <a:t>devotou</a:t>
            </a:r>
            <a:r>
              <a:rPr lang="en-US" b="1" dirty="0"/>
              <a:t> </a:t>
            </a:r>
            <a:r>
              <a:rPr lang="en-US" b="1" dirty="0" err="1" smtClean="0"/>
              <a:t>pela</a:t>
            </a:r>
            <a:r>
              <a:rPr lang="en-US" b="1" dirty="0"/>
              <a:t> </a:t>
            </a:r>
            <a:r>
              <a:rPr lang="en-US" b="1" dirty="0" err="1" smtClean="0"/>
              <a:t>bondade</a:t>
            </a:r>
            <a:r>
              <a:rPr lang="en-US" b="1" dirty="0" smtClean="0"/>
              <a:t> </a:t>
            </a:r>
            <a:r>
              <a:rPr lang="en-US" b="1" dirty="0"/>
              <a:t>e </a:t>
            </a:r>
            <a:r>
              <a:rPr lang="en-US" b="1" dirty="0" err="1"/>
              <a:t>pelo</a:t>
            </a:r>
            <a:r>
              <a:rPr lang="en-US" b="1" dirty="0"/>
              <a:t> </a:t>
            </a:r>
            <a:r>
              <a:rPr lang="en-US" b="1" dirty="0" err="1"/>
              <a:t>divino</a:t>
            </a:r>
            <a:r>
              <a:rPr lang="en-US" b="1" dirty="0"/>
              <a:t> </a:t>
            </a:r>
            <a:r>
              <a:rPr lang="en-US" b="1" dirty="0" err="1"/>
              <a:t>amor</a:t>
            </a:r>
            <a:r>
              <a:rPr lang="en-US" b="1" dirty="0"/>
              <a:t>. A </a:t>
            </a:r>
            <a:r>
              <a:rPr lang="en-US" b="1" dirty="0" err="1"/>
              <a:t>luz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vimos</a:t>
            </a:r>
            <a:r>
              <a:rPr lang="en-US" b="1" dirty="0"/>
              <a:t> </a:t>
            </a:r>
            <a:r>
              <a:rPr lang="en-US" b="1" dirty="0" err="1"/>
              <a:t>é</a:t>
            </a:r>
            <a:r>
              <a:rPr lang="en-US" b="1" dirty="0"/>
              <a:t> a </a:t>
            </a:r>
            <a:r>
              <a:rPr lang="en-US" b="1" dirty="0" err="1"/>
              <a:t>mesma</a:t>
            </a:r>
            <a:r>
              <a:rPr lang="en-US" b="1" dirty="0"/>
              <a:t>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jorra</a:t>
            </a:r>
            <a:r>
              <a:rPr lang="en-US" b="1" dirty="0"/>
              <a:t> do </a:t>
            </a:r>
            <a:r>
              <a:rPr lang="en-US" b="1" dirty="0" err="1" smtClean="0"/>
              <a:t>plano</a:t>
            </a:r>
            <a:r>
              <a:rPr lang="en-US" b="1" dirty="0"/>
              <a:t> </a:t>
            </a:r>
            <a:r>
              <a:rPr lang="en-US" b="1" dirty="0" smtClean="0"/>
              <a:t>superior</a:t>
            </a:r>
            <a:r>
              <a:rPr lang="en-US" b="1" dirty="0"/>
              <a:t>, de </a:t>
            </a:r>
            <a:r>
              <a:rPr lang="en-US" b="1" dirty="0" err="1"/>
              <a:t>maneira</a:t>
            </a:r>
            <a:r>
              <a:rPr lang="en-US" b="1" dirty="0"/>
              <a:t> </a:t>
            </a:r>
            <a:r>
              <a:rPr lang="en-US" b="1" dirty="0" err="1"/>
              <a:t>incessante</a:t>
            </a:r>
            <a:r>
              <a:rPr lang="en-US" b="1" dirty="0"/>
              <a:t>, </a:t>
            </a:r>
            <a:r>
              <a:rPr lang="en-US" b="1" dirty="0" err="1"/>
              <a:t>inundando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caminhos</a:t>
            </a:r>
            <a:r>
              <a:rPr lang="en-US" b="1" dirty="0"/>
              <a:t> da </a:t>
            </a:r>
            <a:r>
              <a:rPr lang="en-US" b="1" dirty="0" err="1"/>
              <a:t>vida</a:t>
            </a:r>
            <a:r>
              <a:rPr lang="en-US" b="1" dirty="0"/>
              <a:t>, mas </a:t>
            </a:r>
            <a:r>
              <a:rPr lang="en-US" b="1" dirty="0" smtClean="0"/>
              <a:t>a </a:t>
            </a:r>
            <a:r>
              <a:rPr lang="en-US" b="1" dirty="0" err="1" smtClean="0"/>
              <a:t>melodia</a:t>
            </a:r>
            <a:r>
              <a:rPr lang="en-US" b="1" dirty="0"/>
              <a:t>, a </a:t>
            </a:r>
            <a:r>
              <a:rPr lang="en-US" b="1" dirty="0" err="1"/>
              <a:t>prece</a:t>
            </a:r>
            <a:r>
              <a:rPr lang="en-US" b="1" dirty="0"/>
              <a:t> e as </a:t>
            </a:r>
            <a:r>
              <a:rPr lang="en-US" b="1" dirty="0" err="1"/>
              <a:t>flores</a:t>
            </a:r>
            <a:r>
              <a:rPr lang="en-US" b="1" dirty="0"/>
              <a:t> </a:t>
            </a:r>
            <a:r>
              <a:rPr lang="en-US" b="1" dirty="0" err="1"/>
              <a:t>constituem</a:t>
            </a:r>
            <a:r>
              <a:rPr lang="en-US" b="1" dirty="0"/>
              <a:t> sublime </a:t>
            </a:r>
            <a:r>
              <a:rPr lang="en-US" b="1" dirty="0" err="1"/>
              <a:t>criação</a:t>
            </a:r>
            <a:r>
              <a:rPr lang="en-US" b="1" dirty="0"/>
              <a:t> </a:t>
            </a:r>
            <a:r>
              <a:rPr lang="en-US" b="1" dirty="0" err="1"/>
              <a:t>dessa</a:t>
            </a:r>
            <a:r>
              <a:rPr lang="en-US" b="1" dirty="0"/>
              <a:t> alma </a:t>
            </a:r>
            <a:r>
              <a:rPr lang="en-US" b="1" dirty="0" err="1"/>
              <a:t>santificada</a:t>
            </a:r>
            <a:r>
              <a:rPr lang="en-US" b="1" dirty="0"/>
              <a:t>.</a:t>
            </a:r>
          </a:p>
          <a:p>
            <a:r>
              <a:rPr lang="en-US" b="1" dirty="0" err="1"/>
              <a:t>Ela</a:t>
            </a:r>
            <a:r>
              <a:rPr lang="en-US" b="1" dirty="0"/>
              <a:t> </a:t>
            </a:r>
            <a:r>
              <a:rPr lang="en-US" b="1" dirty="0" err="1"/>
              <a:t>repartiu</a:t>
            </a:r>
            <a:r>
              <a:rPr lang="en-US" b="1" dirty="0"/>
              <a:t> </a:t>
            </a:r>
            <a:r>
              <a:rPr lang="en-US" b="1" dirty="0" err="1"/>
              <a:t>conosco</a:t>
            </a:r>
            <a:r>
              <a:rPr lang="en-US" b="1" dirty="0"/>
              <a:t>, </a:t>
            </a:r>
            <a:r>
              <a:rPr lang="en-US" b="1" dirty="0" err="1"/>
              <a:t>neste</a:t>
            </a:r>
            <a:r>
              <a:rPr lang="en-US" b="1" dirty="0"/>
              <a:t> </a:t>
            </a:r>
            <a:r>
              <a:rPr lang="en-US" b="1" dirty="0" err="1"/>
              <a:t>momento</a:t>
            </a:r>
            <a:r>
              <a:rPr lang="en-US" b="1" dirty="0"/>
              <a:t>, </a:t>
            </a:r>
            <a:r>
              <a:rPr lang="en-US" b="1" dirty="0" err="1"/>
              <a:t>uma</a:t>
            </a:r>
            <a:r>
              <a:rPr lang="en-US" b="1" dirty="0"/>
              <a:t> parte dos </a:t>
            </a:r>
            <a:r>
              <a:rPr lang="en-US" b="1" dirty="0" err="1"/>
              <a:t>seus</a:t>
            </a:r>
            <a:r>
              <a:rPr lang="en-US" b="1" dirty="0"/>
              <a:t> </a:t>
            </a:r>
            <a:r>
              <a:rPr lang="en-US" b="1" dirty="0" err="1"/>
              <a:t>tesouros</a:t>
            </a:r>
            <a:r>
              <a:rPr lang="en-US" b="1" dirty="0"/>
              <a:t> </a:t>
            </a:r>
            <a:r>
              <a:rPr lang="en-US" b="1" dirty="0" err="1"/>
              <a:t>eternos</a:t>
            </a:r>
            <a:r>
              <a:rPr lang="en-US" b="1" dirty="0"/>
              <a:t>!</a:t>
            </a:r>
          </a:p>
          <a:p>
            <a:r>
              <a:rPr lang="en-US" b="1" dirty="0" err="1"/>
              <a:t>Peçamos</a:t>
            </a:r>
            <a:r>
              <a:rPr lang="en-US" b="1" dirty="0"/>
              <a:t> </a:t>
            </a:r>
            <a:r>
              <a:rPr lang="en-US" b="1" dirty="0" err="1"/>
              <a:t>ao</a:t>
            </a:r>
            <a:r>
              <a:rPr lang="en-US" b="1" dirty="0"/>
              <a:t> </a:t>
            </a:r>
            <a:r>
              <a:rPr lang="en-US" b="1" dirty="0" err="1"/>
              <a:t>Senhor</a:t>
            </a:r>
            <a:r>
              <a:rPr lang="en-US" b="1" dirty="0"/>
              <a:t>, </a:t>
            </a:r>
            <a:r>
              <a:rPr lang="en-US" b="1" dirty="0" err="1"/>
              <a:t>meu</a:t>
            </a:r>
            <a:r>
              <a:rPr lang="en-US" b="1" dirty="0"/>
              <a:t> amigo,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err="1"/>
              <a:t>não</a:t>
            </a:r>
            <a:r>
              <a:rPr lang="en-US" b="1" dirty="0"/>
              <a:t> </a:t>
            </a:r>
            <a:r>
              <a:rPr lang="en-US" b="1" dirty="0" err="1"/>
              <a:t>tenhamos</a:t>
            </a:r>
            <a:r>
              <a:rPr lang="en-US" b="1" dirty="0"/>
              <a:t> </a:t>
            </a:r>
            <a:r>
              <a:rPr lang="en-US" b="1" dirty="0" err="1"/>
              <a:t>recebido</a:t>
            </a:r>
            <a:r>
              <a:rPr lang="en-US" b="1" dirty="0"/>
              <a:t> </a:t>
            </a:r>
            <a:r>
              <a:rPr lang="en-US" b="1" dirty="0" err="1"/>
              <a:t>em</a:t>
            </a:r>
            <a:r>
              <a:rPr lang="en-US" b="1" dirty="0"/>
              <a:t> </a:t>
            </a:r>
            <a:r>
              <a:rPr lang="en-US" b="1" dirty="0" err="1"/>
              <a:t>vão</a:t>
            </a:r>
            <a:r>
              <a:rPr lang="en-US" b="1" dirty="0"/>
              <a:t> </a:t>
            </a:r>
            <a:r>
              <a:rPr lang="en-US" b="1" dirty="0" smtClean="0"/>
              <a:t>as sublimes </a:t>
            </a:r>
            <a:r>
              <a:rPr lang="en-US" b="1" dirty="0" err="1"/>
              <a:t>dádivas</a:t>
            </a:r>
            <a:r>
              <a:rPr lang="en-US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5102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" r="304" b="447"/>
          <a:stretch>
            <a:fillRect/>
          </a:stretch>
        </p:blipFill>
        <p:spPr bwMode="auto">
          <a:xfrm>
            <a:off x="1" y="1107818"/>
            <a:ext cx="9144000" cy="5750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183023"/>
            <a:ext cx="6052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Baskerville"/>
                <a:cs typeface="Baskerville"/>
              </a:rPr>
              <a:t>Capítulo 33 - A caminho da </a:t>
            </a:r>
            <a:r>
              <a:rPr lang="en-US" sz="2800" b="1" i="1" dirty="0" smtClean="0">
                <a:solidFill>
                  <a:schemeClr val="bg1"/>
                </a:solidFill>
                <a:latin typeface="Baskerville"/>
                <a:cs typeface="Baskerville"/>
              </a:rPr>
              <a:t>Crosta</a:t>
            </a:r>
            <a:endParaRPr lang="en-US" sz="2800" b="1" i="1" dirty="0">
              <a:solidFill>
                <a:schemeClr val="bg1"/>
              </a:solidFill>
              <a:latin typeface="Baskerville"/>
              <a:cs typeface="Baskerville"/>
            </a:endParaRPr>
          </a:p>
        </p:txBody>
      </p:sp>
      <p:pic>
        <p:nvPicPr>
          <p:cNvPr id="4" name="Picture 4" descr="031car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4351">
            <a:off x="5559591" y="2969891"/>
            <a:ext cx="1511300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0185" y="4608752"/>
            <a:ext cx="5321051" cy="1754327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dirty="0" err="1" smtClean="0"/>
              <a:t>Despedimo-nos</a:t>
            </a:r>
            <a:r>
              <a:rPr lang="en-US" dirty="0" smtClean="0"/>
              <a:t> </a:t>
            </a:r>
            <a:r>
              <a:rPr lang="en-US" dirty="0" err="1" smtClean="0"/>
              <a:t>sensibilizados</a:t>
            </a:r>
            <a:r>
              <a:rPr lang="en-US" dirty="0"/>
              <a:t> </a:t>
            </a:r>
            <a:r>
              <a:rPr lang="en-US" dirty="0" smtClean="0"/>
              <a:t>dos amigos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continuarmos</a:t>
            </a:r>
            <a:r>
              <a:rPr lang="en-US" dirty="0" smtClean="0"/>
              <a:t> a </a:t>
            </a:r>
            <a:r>
              <a:rPr lang="en-US" dirty="0" err="1" smtClean="0"/>
              <a:t>viagem</a:t>
            </a:r>
            <a:r>
              <a:rPr lang="en-US" dirty="0" smtClean="0"/>
              <a:t> </a:t>
            </a:r>
            <a:r>
              <a:rPr lang="en-US" dirty="0" err="1" smtClean="0"/>
              <a:t>ainda</a:t>
            </a:r>
            <a:r>
              <a:rPr lang="en-US" dirty="0" smtClean="0"/>
              <a:t> longa.</a:t>
            </a:r>
          </a:p>
          <a:p>
            <a:r>
              <a:rPr lang="en-US" dirty="0" err="1" smtClean="0"/>
              <a:t>Ser</a:t>
            </a:r>
            <a:r>
              <a:rPr lang="en-US" dirty="0"/>
              <a:t>-me-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</a:t>
            </a:r>
            <a:r>
              <a:rPr lang="en-US" dirty="0" err="1"/>
              <a:t>descrever</a:t>
            </a:r>
            <a:r>
              <a:rPr lang="en-US" dirty="0"/>
              <a:t> a </a:t>
            </a:r>
            <a:r>
              <a:rPr lang="en-US" dirty="0" err="1"/>
              <a:t>pequena</a:t>
            </a:r>
            <a:r>
              <a:rPr lang="en-US" dirty="0"/>
              <a:t> </a:t>
            </a:r>
            <a:r>
              <a:rPr lang="en-US" dirty="0" err="1"/>
              <a:t>máquina</a:t>
            </a:r>
            <a:r>
              <a:rPr lang="en-US" dirty="0"/>
              <a:t>,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smtClean="0"/>
              <a:t>se </a:t>
            </a:r>
            <a:r>
              <a:rPr lang="en-US" dirty="0" err="1" smtClean="0"/>
              <a:t>assemelhava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 err="1"/>
              <a:t>pequeno</a:t>
            </a:r>
            <a:r>
              <a:rPr lang="en-US" dirty="0"/>
              <a:t> </a:t>
            </a:r>
            <a:r>
              <a:rPr lang="en-US" dirty="0" err="1"/>
              <a:t>automóvel</a:t>
            </a:r>
            <a:r>
              <a:rPr lang="en-US" dirty="0"/>
              <a:t> de </a:t>
            </a:r>
            <a:r>
              <a:rPr lang="en-US" dirty="0" err="1"/>
              <a:t>asas</a:t>
            </a:r>
            <a:r>
              <a:rPr lang="en-US" dirty="0"/>
              <a:t>, a </a:t>
            </a:r>
            <a:r>
              <a:rPr lang="en-US" dirty="0" err="1"/>
              <a:t>deslocar</a:t>
            </a:r>
            <a:r>
              <a:rPr lang="en-US" dirty="0"/>
              <a:t>-se </a:t>
            </a:r>
            <a:r>
              <a:rPr lang="en-US" dirty="0" err="1"/>
              <a:t>impulsionado</a:t>
            </a:r>
            <a:r>
              <a:rPr lang="en-US" dirty="0"/>
              <a:t> </a:t>
            </a:r>
            <a:r>
              <a:rPr lang="en-US" dirty="0" err="1" smtClean="0"/>
              <a:t>por</a:t>
            </a:r>
            <a:r>
              <a:rPr lang="en-US" dirty="0"/>
              <a:t> </a:t>
            </a:r>
            <a:r>
              <a:rPr lang="en-US" dirty="0" err="1" smtClean="0"/>
              <a:t>fluidos</a:t>
            </a:r>
            <a:r>
              <a:rPr lang="en-US" dirty="0" smtClean="0"/>
              <a:t> </a:t>
            </a:r>
            <a:r>
              <a:rPr lang="en-US" dirty="0" err="1"/>
              <a:t>elétricos</a:t>
            </a:r>
            <a:r>
              <a:rPr lang="en-US" dirty="0"/>
              <a:t> </a:t>
            </a:r>
            <a:r>
              <a:rPr lang="en-US" dirty="0" err="1"/>
              <a:t>acumulados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210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6489</TotalTime>
  <Words>4278</Words>
  <Application>Microsoft Macintosh PowerPoint</Application>
  <PresentationFormat>On-screen Show (4:3)</PresentationFormat>
  <Paragraphs>190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Rosana Cardoso</dc:creator>
  <cp:lastModifiedBy>Rosana De Rosa</cp:lastModifiedBy>
  <cp:revision>316</cp:revision>
  <dcterms:created xsi:type="dcterms:W3CDTF">2015-02-08T22:48:54Z</dcterms:created>
  <dcterms:modified xsi:type="dcterms:W3CDTF">2016-02-09T21:00:59Z</dcterms:modified>
</cp:coreProperties>
</file>